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notesMasterIdLst>
    <p:notesMasterId r:id="rId27"/>
  </p:notesMasterIdLst>
  <p:handoutMasterIdLst>
    <p:handoutMasterId r:id="rId28"/>
  </p:handoutMasterIdLst>
  <p:sldIdLst>
    <p:sldId id="264" r:id="rId4"/>
    <p:sldId id="575" r:id="rId5"/>
    <p:sldId id="649" r:id="rId6"/>
    <p:sldId id="265" r:id="rId7"/>
    <p:sldId id="266" r:id="rId8"/>
    <p:sldId id="651" r:id="rId9"/>
    <p:sldId id="267" r:id="rId10"/>
    <p:sldId id="268" r:id="rId11"/>
    <p:sldId id="290" r:id="rId12"/>
    <p:sldId id="270" r:id="rId13"/>
    <p:sldId id="273" r:id="rId14"/>
    <p:sldId id="274" r:id="rId15"/>
    <p:sldId id="275" r:id="rId16"/>
    <p:sldId id="285" r:id="rId17"/>
    <p:sldId id="289" r:id="rId18"/>
    <p:sldId id="288" r:id="rId19"/>
    <p:sldId id="276" r:id="rId20"/>
    <p:sldId id="277" r:id="rId21"/>
    <p:sldId id="278" r:id="rId22"/>
    <p:sldId id="652" r:id="rId23"/>
    <p:sldId id="284" r:id="rId24"/>
    <p:sldId id="653" r:id="rId25"/>
    <p:sldId id="287"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2880">
          <p15:clr>
            <a:srgbClr val="A4A3A4"/>
          </p15:clr>
        </p15:guide>
        <p15:guide id="6" pos="755">
          <p15:clr>
            <a:srgbClr val="A4A3A4"/>
          </p15:clr>
        </p15:guide>
        <p15:guide id="7" pos="53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D4C91"/>
    <a:srgbClr val="06679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235" autoAdjust="0"/>
  </p:normalViewPr>
  <p:slideViewPr>
    <p:cSldViewPr>
      <p:cViewPr varScale="1">
        <p:scale>
          <a:sx n="61" d="100"/>
          <a:sy n="61" d="100"/>
        </p:scale>
        <p:origin x="1184" y="56"/>
      </p:cViewPr>
      <p:guideLst>
        <p:guide orient="horz" pos="2160"/>
        <p:guide orient="horz" pos="1008"/>
        <p:guide orient="horz" pos="3888"/>
        <p:guide orient="horz" pos="321"/>
        <p:guide pos="2880"/>
        <p:guide pos="755"/>
        <p:guide pos="5381"/>
      </p:guideLst>
    </p:cSldViewPr>
  </p:slideViewPr>
  <p:notesTextViewPr>
    <p:cViewPr>
      <p:scale>
        <a:sx n="3" d="2"/>
        <a:sy n="3" d="2"/>
      </p:scale>
      <p:origin x="0" y="0"/>
    </p:cViewPr>
  </p:notesTextViewPr>
  <p:sorterViewPr>
    <p:cViewPr varScale="1">
      <p:scale>
        <a:sx n="100" d="100"/>
        <a:sy n="100" d="100"/>
      </p:scale>
      <p:origin x="0" y="-5480"/>
    </p:cViewPr>
  </p:sorterViewPr>
  <p:notesViewPr>
    <p:cSldViewPr>
      <p:cViewPr varScale="1">
        <p:scale>
          <a:sx n="76" d="100"/>
          <a:sy n="76" d="100"/>
        </p:scale>
        <p:origin x="326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8304A6B-6918-4231-A015-54FD405552D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0BAF8A7C-73A7-4F5D-A8C7-06CAB13ADCAD}"/>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F2F0E27-34C3-46FC-B72E-4FF8D312C9A6}" type="datetimeFigureOut">
              <a:rPr lang="en-US"/>
              <a:pPr>
                <a:defRPr/>
              </a:pPr>
              <a:t>10/1/2024</a:t>
            </a:fld>
            <a:endParaRPr lang="en-US" dirty="0"/>
          </a:p>
        </p:txBody>
      </p:sp>
      <p:sp>
        <p:nvSpPr>
          <p:cNvPr id="4" name="Footer Placeholder 3">
            <a:extLst>
              <a:ext uri="{FF2B5EF4-FFF2-40B4-BE49-F238E27FC236}">
                <a16:creationId xmlns:a16="http://schemas.microsoft.com/office/drawing/2014/main" id="{F67B3B23-A106-4F27-903A-4CB00F31D06B}"/>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A41A0E6F-8BEE-45BE-BAC9-15DB5CB8FB9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D2CF62E-9E40-4910-B55A-67DA8422A6D8}"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0EAB02-533F-4275-A677-971384E89D2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defRPr>
            </a:lvl1pPr>
          </a:lstStyle>
          <a:p>
            <a:pPr>
              <a:defRPr/>
            </a:pPr>
            <a:endParaRPr lang="en-US" dirty="0"/>
          </a:p>
        </p:txBody>
      </p:sp>
      <p:sp>
        <p:nvSpPr>
          <p:cNvPr id="3" name="Date Placeholder 2">
            <a:extLst>
              <a:ext uri="{FF2B5EF4-FFF2-40B4-BE49-F238E27FC236}">
                <a16:creationId xmlns:a16="http://schemas.microsoft.com/office/drawing/2014/main" id="{C794560B-94B4-4F8E-9454-1124DF0C3CF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defRPr>
            </a:lvl1pPr>
          </a:lstStyle>
          <a:p>
            <a:pPr>
              <a:defRPr/>
            </a:pPr>
            <a:fld id="{0D69C584-8103-4D4A-B0EC-688AF3BF6DBA}" type="datetimeFigureOut">
              <a:rPr lang="en-US"/>
              <a:pPr>
                <a:defRPr/>
              </a:pPr>
              <a:t>10/1/2024</a:t>
            </a:fld>
            <a:endParaRPr lang="en-US" dirty="0"/>
          </a:p>
        </p:txBody>
      </p:sp>
      <p:sp>
        <p:nvSpPr>
          <p:cNvPr id="4" name="Slide Image Placeholder 3">
            <a:extLst>
              <a:ext uri="{FF2B5EF4-FFF2-40B4-BE49-F238E27FC236}">
                <a16:creationId xmlns:a16="http://schemas.microsoft.com/office/drawing/2014/main" id="{A537E327-8148-4788-BD71-055042CA732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F8376E73-9952-425C-B748-2E14DF1951D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AE7A92-9325-45D8-A8B7-D86C1C2011C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DD5E82B1-87F9-4D75-903F-B36CC69CC98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1860E74-965D-445C-9736-35EBC12268E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2"/>
        </a:solidFill>
        <a:latin typeface="+mn-lt"/>
        <a:ea typeface="+mn-ea"/>
        <a:cs typeface="+mn-cs"/>
      </a:defRPr>
    </a:lvl1pPr>
    <a:lvl2pPr marL="457200" algn="l" rtl="0" eaLnBrk="0" fontAlgn="base" hangingPunct="0">
      <a:spcBef>
        <a:spcPct val="30000"/>
      </a:spcBef>
      <a:spcAft>
        <a:spcPct val="0"/>
      </a:spcAft>
      <a:defRPr sz="1200" kern="1200">
        <a:solidFill>
          <a:schemeClr val="tx2"/>
        </a:solidFill>
        <a:latin typeface="+mn-lt"/>
        <a:ea typeface="+mn-ea"/>
        <a:cs typeface="+mn-cs"/>
      </a:defRPr>
    </a:lvl2pPr>
    <a:lvl3pPr marL="914400" algn="l" rtl="0" eaLnBrk="0" fontAlgn="base" hangingPunct="0">
      <a:spcBef>
        <a:spcPct val="30000"/>
      </a:spcBef>
      <a:spcAft>
        <a:spcPct val="0"/>
      </a:spcAft>
      <a:defRPr sz="1200" kern="1200">
        <a:solidFill>
          <a:schemeClr val="tx2"/>
        </a:solidFill>
        <a:latin typeface="+mn-lt"/>
        <a:ea typeface="+mn-ea"/>
        <a:cs typeface="+mn-cs"/>
      </a:defRPr>
    </a:lvl3pPr>
    <a:lvl4pPr marL="1371600" algn="l" rtl="0" eaLnBrk="0" fontAlgn="base" hangingPunct="0">
      <a:spcBef>
        <a:spcPct val="30000"/>
      </a:spcBef>
      <a:spcAft>
        <a:spcPct val="0"/>
      </a:spcAft>
      <a:defRPr sz="1200" kern="1200">
        <a:solidFill>
          <a:schemeClr val="tx2"/>
        </a:solidFill>
        <a:latin typeface="+mn-lt"/>
        <a:ea typeface="+mn-ea"/>
        <a:cs typeface="+mn-cs"/>
      </a:defRPr>
    </a:lvl4pPr>
    <a:lvl5pPr marL="1828800" algn="l" rtl="0" eaLnBrk="0" fontAlgn="base" hangingPunct="0">
      <a:spcBef>
        <a:spcPct val="30000"/>
      </a:spcBef>
      <a:spcAft>
        <a:spcPct val="0"/>
      </a:spcAft>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E44D1D9-0872-870D-AB0A-97BD19D311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69D986E-8CE7-9C1A-A3D4-647B29D6E19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2" name="Slide Number Placeholder 3">
            <a:extLst>
              <a:ext uri="{FF2B5EF4-FFF2-40B4-BE49-F238E27FC236}">
                <a16:creationId xmlns:a16="http://schemas.microsoft.com/office/drawing/2014/main" id="{0728B848-04FD-B4B5-7FC1-072CE03081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C3AEF08C-1D3C-4864-A7AE-5DDCD6F137D9}" type="slidenum">
              <a:rPr lang="en-US" altLang="en-US" smtClean="0"/>
              <a:pPr/>
              <a:t>6</a:t>
            </a:fld>
            <a:endParaRPr lang="en-US" altLang="en-US" dirty="0"/>
          </a:p>
        </p:txBody>
      </p:sp>
    </p:spTree>
    <p:extLst>
      <p:ext uri="{BB962C8B-B14F-4D97-AF65-F5344CB8AC3E}">
        <p14:creationId xmlns:p14="http://schemas.microsoft.com/office/powerpoint/2010/main" val="22364284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21977" y="1600201"/>
            <a:ext cx="6248400" cy="2680127"/>
          </a:xfrm>
          <a:noFill/>
          <a:effectLst>
            <a:softEdge rad="31750"/>
          </a:effectLst>
        </p:spPr>
        <p:txBody>
          <a:bodyPr>
            <a:noAutofit/>
          </a:bodyPr>
          <a:lstStyle>
            <a:lvl1pPr>
              <a:defRPr sz="5400">
                <a:solidFill>
                  <a:schemeClr val="bg1"/>
                </a:solidFill>
              </a:defRPr>
            </a:lvl1pPr>
          </a:lstStyle>
          <a:p>
            <a:r>
              <a:rPr lang="en-US" dirty="0"/>
              <a:t>Click to edit Master title style</a:t>
            </a:r>
            <a:endParaRPr dirty="0"/>
          </a:p>
        </p:txBody>
      </p:sp>
      <p:sp>
        <p:nvSpPr>
          <p:cNvPr id="3" name="Subtitle 2"/>
          <p:cNvSpPr>
            <a:spLocks noGrp="1"/>
          </p:cNvSpPr>
          <p:nvPr>
            <p:ph type="subTitle" idx="1"/>
          </p:nvPr>
        </p:nvSpPr>
        <p:spPr>
          <a:xfrm>
            <a:off x="1821976" y="4344916"/>
            <a:ext cx="5638800" cy="1116085"/>
          </a:xfrm>
        </p:spPr>
        <p:txBody>
          <a:bodyPr>
            <a:normAutofit/>
          </a:bodyPr>
          <a:lstStyle>
            <a:lvl1pPr marL="0" indent="0" algn="l">
              <a:spcBef>
                <a:spcPts val="0"/>
              </a:spcBef>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a:extLst>
              <a:ext uri="{FF2B5EF4-FFF2-40B4-BE49-F238E27FC236}">
                <a16:creationId xmlns:a16="http://schemas.microsoft.com/office/drawing/2014/main" id="{35C08E38-2EC4-40A9-93CE-E03295A29FE5}"/>
              </a:ext>
            </a:extLst>
          </p:cNvPr>
          <p:cNvSpPr>
            <a:spLocks noGrp="1"/>
          </p:cNvSpPr>
          <p:nvPr>
            <p:ph type="dt" sz="half" idx="10"/>
          </p:nvPr>
        </p:nvSpPr>
        <p:spPr>
          <a:xfrm>
            <a:off x="3525838" y="6356350"/>
            <a:ext cx="914400" cy="365125"/>
          </a:xfrm>
        </p:spPr>
        <p:txBody>
          <a:bodyPr/>
          <a:lstStyle>
            <a:lvl1pPr>
              <a:defRPr>
                <a:solidFill>
                  <a:schemeClr val="bg1"/>
                </a:solidFill>
              </a:defRPr>
            </a:lvl1pPr>
          </a:lstStyle>
          <a:p>
            <a:pPr>
              <a:defRPr/>
            </a:pPr>
            <a:fld id="{FC7341D7-23F7-4C9B-B616-31567736A6F1}" type="datetime1">
              <a:rPr lang="en-US"/>
              <a:pPr>
                <a:defRPr/>
              </a:pPr>
              <a:t>10/1/2024</a:t>
            </a:fld>
            <a:endParaRPr lang="en-US" dirty="0"/>
          </a:p>
        </p:txBody>
      </p:sp>
      <p:sp>
        <p:nvSpPr>
          <p:cNvPr id="5" name="Footer Placeholder 4">
            <a:extLst>
              <a:ext uri="{FF2B5EF4-FFF2-40B4-BE49-F238E27FC236}">
                <a16:creationId xmlns:a16="http://schemas.microsoft.com/office/drawing/2014/main" id="{6F85033E-A299-45DC-B2BB-6A1D0B03AF5F}"/>
              </a:ext>
            </a:extLst>
          </p:cNvPr>
          <p:cNvSpPr>
            <a:spLocks noGrp="1"/>
          </p:cNvSpPr>
          <p:nvPr>
            <p:ph type="ftr" sz="quarter" idx="11"/>
          </p:nvPr>
        </p:nvSpPr>
        <p:spPr>
          <a:xfrm>
            <a:off x="4587875" y="6356350"/>
            <a:ext cx="2979738" cy="365125"/>
          </a:xfrm>
        </p:spPr>
        <p:txBody>
          <a:bodyPr/>
          <a:lstStyle>
            <a:lvl1pPr>
              <a:defRPr>
                <a:solidFill>
                  <a:schemeClr val="bg1"/>
                </a:solidFill>
              </a:defRPr>
            </a:lvl1pPr>
          </a:lstStyle>
          <a:p>
            <a:pPr>
              <a:defRPr/>
            </a:pPr>
            <a:r>
              <a:rPr lang="en-US" dirty="0"/>
              <a:t>2017-2018</a:t>
            </a:r>
          </a:p>
        </p:txBody>
      </p:sp>
      <p:sp>
        <p:nvSpPr>
          <p:cNvPr id="6" name="Slide Number Placeholder 5">
            <a:extLst>
              <a:ext uri="{FF2B5EF4-FFF2-40B4-BE49-F238E27FC236}">
                <a16:creationId xmlns:a16="http://schemas.microsoft.com/office/drawing/2014/main" id="{3E03B21B-3D8E-47AD-84A1-0D3CF533BC32}"/>
              </a:ext>
            </a:extLst>
          </p:cNvPr>
          <p:cNvSpPr>
            <a:spLocks noGrp="1"/>
          </p:cNvSpPr>
          <p:nvPr>
            <p:ph type="sldNum" sz="quarter" idx="12"/>
          </p:nvPr>
        </p:nvSpPr>
        <p:spPr>
          <a:xfrm>
            <a:off x="7716838" y="6356350"/>
            <a:ext cx="457200" cy="365125"/>
          </a:xfrm>
        </p:spPr>
        <p:txBody>
          <a:bodyPr/>
          <a:lstStyle>
            <a:lvl1pPr>
              <a:defRPr>
                <a:solidFill>
                  <a:schemeClr val="bg1"/>
                </a:solidFill>
              </a:defRPr>
            </a:lvl1pPr>
          </a:lstStyle>
          <a:p>
            <a:pPr>
              <a:defRPr/>
            </a:pPr>
            <a:fld id="{51749850-F6B8-4151-838A-9A4D6B45A152}" type="slidenum">
              <a:rPr lang="en-US" altLang="en-US"/>
              <a:pPr>
                <a:defRPr/>
              </a:pPr>
              <a:t>‹#›</a:t>
            </a:fld>
            <a:endParaRPr lang="en-US" altLang="en-US" dirty="0"/>
          </a:p>
        </p:txBody>
      </p:sp>
    </p:spTree>
    <p:extLst>
      <p:ext uri="{BB962C8B-B14F-4D97-AF65-F5344CB8AC3E}">
        <p14:creationId xmlns:p14="http://schemas.microsoft.com/office/powerpoint/2010/main" val="21000474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489886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139267"/>
            <a:ext cx="6400800" cy="863600"/>
          </a:xfrm>
          <a:prstGeom prst="rect">
            <a:avLst/>
          </a:prstGeom>
        </p:spPr>
        <p:txBody>
          <a:bodyPr/>
          <a:lstStyle>
            <a:lvl1pPr marL="0" indent="0" algn="ctr">
              <a:buNone/>
              <a:defRPr b="0" i="0" spc="300">
                <a:solidFill>
                  <a:srgbClr val="17375E"/>
                </a:solidFill>
                <a:latin typeface="Bebas Neue Bold"/>
                <a:cs typeface="Bebas Neue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829CFE87-ACA5-4A26-9407-397083941DF6}"/>
              </a:ext>
            </a:extLst>
          </p:cNvPr>
          <p:cNvSpPr>
            <a:spLocks noGrp="1"/>
          </p:cNvSpPr>
          <p:nvPr>
            <p:ph type="sldNum" sz="quarter" idx="10"/>
          </p:nvPr>
        </p:nvSpPr>
        <p:spPr/>
        <p:txBody>
          <a:bodyPr/>
          <a:lstStyle>
            <a:lvl1pPr>
              <a:defRPr/>
            </a:lvl1pPr>
          </a:lstStyle>
          <a:p>
            <a:pPr>
              <a:defRPr/>
            </a:pPr>
            <a:fld id="{6E352280-D7F5-46D2-8815-A2EF70046252}" type="slidenum">
              <a:rPr lang="en-US" altLang="en-US"/>
              <a:pPr>
                <a:defRPr/>
              </a:pPr>
              <a:t>‹#›</a:t>
            </a:fld>
            <a:endParaRPr lang="en-US" altLang="en-US" dirty="0"/>
          </a:p>
        </p:txBody>
      </p:sp>
    </p:spTree>
    <p:extLst>
      <p:ext uri="{BB962C8B-B14F-4D97-AF65-F5344CB8AC3E}">
        <p14:creationId xmlns:p14="http://schemas.microsoft.com/office/powerpoint/2010/main" val="15880807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Content Placeholder 2"/>
          <p:cNvSpPr>
            <a:spLocks noGrp="1"/>
          </p:cNvSpPr>
          <p:nvPr>
            <p:ph idx="1"/>
          </p:nvPr>
        </p:nvSpPr>
        <p:spPr>
          <a:xfrm>
            <a:off x="457200" y="1600203"/>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1763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88B832-BA3C-4E17-8CE1-8CD157030723}"/>
              </a:ext>
            </a:extLst>
          </p:cNvPr>
          <p:cNvSpPr/>
          <p:nvPr userDrawn="1"/>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dirty="0">
              <a:solidFill>
                <a:prstClr val="white"/>
              </a:solidFill>
            </a:endParaRPr>
          </a:p>
        </p:txBody>
      </p:sp>
    </p:spTree>
    <p:extLst>
      <p:ext uri="{BB962C8B-B14F-4D97-AF65-F5344CB8AC3E}">
        <p14:creationId xmlns:p14="http://schemas.microsoft.com/office/powerpoint/2010/main" val="20916486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5E54DD-8763-4EBE-AF06-AE24A8870DB1}"/>
              </a:ext>
            </a:extLst>
          </p:cNvPr>
          <p:cNvSpPr>
            <a:spLocks noGrp="1" noChangeArrowheads="1"/>
          </p:cNvSpPr>
          <p:nvPr>
            <p:ph type="title"/>
          </p:nvPr>
        </p:nvSpPr>
        <p:spPr bwMode="auto">
          <a:xfrm>
            <a:off x="1195388" y="177800"/>
            <a:ext cx="7339012"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BCADB72-D7B2-4DC9-8FC8-A762151C5D6F}"/>
              </a:ext>
            </a:extLst>
          </p:cNvPr>
          <p:cNvSpPr>
            <a:spLocks noGrp="1" noChangeArrowheads="1"/>
          </p:cNvSpPr>
          <p:nvPr>
            <p:ph type="body" idx="1"/>
          </p:nvPr>
        </p:nvSpPr>
        <p:spPr bwMode="auto">
          <a:xfrm>
            <a:off x="1195388" y="1600200"/>
            <a:ext cx="7339012"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35E9696-6B0D-4646-ABF2-FDC5815901C7}"/>
              </a:ext>
            </a:extLst>
          </p:cNvPr>
          <p:cNvSpPr>
            <a:spLocks noGrp="1"/>
          </p:cNvSpPr>
          <p:nvPr>
            <p:ph type="dt" sz="half" idx="2"/>
          </p:nvPr>
        </p:nvSpPr>
        <p:spPr>
          <a:xfrm>
            <a:off x="3886200" y="6316663"/>
            <a:ext cx="914400" cy="365125"/>
          </a:xfrm>
          <a:prstGeom prst="rect">
            <a:avLst/>
          </a:prstGeom>
        </p:spPr>
        <p:txBody>
          <a:bodyPr vert="horz" lIns="91440" tIns="45720" rIns="91440" bIns="45720" rtlCol="0" anchor="ctr"/>
          <a:lstStyle>
            <a:lvl1pPr algn="l" eaLnBrk="1" fontAlgn="auto" hangingPunct="1">
              <a:spcBef>
                <a:spcPts val="0"/>
              </a:spcBef>
              <a:spcAft>
                <a:spcPts val="0"/>
              </a:spcAft>
              <a:defRPr sz="1100" cap="all" baseline="0">
                <a:solidFill>
                  <a:schemeClr val="tx1"/>
                </a:solidFill>
                <a:latin typeface="+mn-lt"/>
              </a:defRPr>
            </a:lvl1pPr>
          </a:lstStyle>
          <a:p>
            <a:pPr>
              <a:defRPr/>
            </a:pPr>
            <a:fld id="{BB2B8A24-D74E-4144-A904-EAE31ED36A54}" type="datetime1">
              <a:rPr lang="en-US"/>
              <a:pPr>
                <a:defRPr/>
              </a:pPr>
              <a:t>10/1/2024</a:t>
            </a:fld>
            <a:endParaRPr lang="en-US" dirty="0"/>
          </a:p>
        </p:txBody>
      </p:sp>
      <p:sp>
        <p:nvSpPr>
          <p:cNvPr id="5" name="Footer Placeholder 4">
            <a:extLst>
              <a:ext uri="{FF2B5EF4-FFF2-40B4-BE49-F238E27FC236}">
                <a16:creationId xmlns:a16="http://schemas.microsoft.com/office/drawing/2014/main" id="{01205137-86CD-44F8-A939-B95534F59559}"/>
              </a:ext>
            </a:extLst>
          </p:cNvPr>
          <p:cNvSpPr>
            <a:spLocks noGrp="1"/>
          </p:cNvSpPr>
          <p:nvPr>
            <p:ph type="ftr" sz="quarter" idx="3"/>
          </p:nvPr>
        </p:nvSpPr>
        <p:spPr>
          <a:xfrm>
            <a:off x="4948238" y="6316663"/>
            <a:ext cx="2981325" cy="365125"/>
          </a:xfrm>
          <a:prstGeom prst="rect">
            <a:avLst/>
          </a:prstGeom>
        </p:spPr>
        <p:txBody>
          <a:bodyPr vert="horz" lIns="91440" tIns="45720" rIns="91440" bIns="45720" rtlCol="0" anchor="ctr"/>
          <a:lstStyle>
            <a:lvl1pPr algn="ctr" eaLnBrk="1" fontAlgn="auto" hangingPunct="1">
              <a:spcBef>
                <a:spcPts val="0"/>
              </a:spcBef>
              <a:spcAft>
                <a:spcPts val="0"/>
              </a:spcAft>
              <a:defRPr sz="1100" cap="all" baseline="0">
                <a:solidFill>
                  <a:schemeClr val="tx1"/>
                </a:solidFill>
                <a:latin typeface="+mn-lt"/>
              </a:defRPr>
            </a:lvl1pPr>
          </a:lstStyle>
          <a:p>
            <a:pPr>
              <a:defRPr/>
            </a:pPr>
            <a:r>
              <a:rPr lang="en-US" dirty="0"/>
              <a:t>2017-2018</a:t>
            </a:r>
          </a:p>
        </p:txBody>
      </p:sp>
      <p:sp>
        <p:nvSpPr>
          <p:cNvPr id="6" name="Slide Number Placeholder 5">
            <a:extLst>
              <a:ext uri="{FF2B5EF4-FFF2-40B4-BE49-F238E27FC236}">
                <a16:creationId xmlns:a16="http://schemas.microsoft.com/office/drawing/2014/main" id="{C6DDE4E9-3B69-4272-928C-28174743830D}"/>
              </a:ext>
            </a:extLst>
          </p:cNvPr>
          <p:cNvSpPr>
            <a:spLocks noGrp="1"/>
          </p:cNvSpPr>
          <p:nvPr>
            <p:ph type="sldNum" sz="quarter" idx="4"/>
          </p:nvPr>
        </p:nvSpPr>
        <p:spPr>
          <a:xfrm>
            <a:off x="8077200" y="6316663"/>
            <a:ext cx="457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a:lvl1pPr>
          </a:lstStyle>
          <a:p>
            <a:pPr>
              <a:defRPr/>
            </a:pPr>
            <a:fld id="{2344499C-3147-4434-AD76-C6265F0DC19B}"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Lst>
  <p:transition spd="med">
    <p:fade/>
  </p:transition>
  <p:hf sldNum="0" hdr="0" dt="0"/>
  <p:txStyles>
    <p:titleStyle>
      <a:lvl1pPr algn="l" rtl="0" eaLnBrk="0" fontAlgn="base" hangingPunct="0">
        <a:lnSpc>
          <a:spcPct val="90000"/>
        </a:lnSpc>
        <a:spcBef>
          <a:spcPct val="0"/>
        </a:spcBef>
        <a:spcAft>
          <a:spcPct val="0"/>
        </a:spcAft>
        <a:defRPr sz="3600"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a:solidFill>
            <a:schemeClr val="tx2"/>
          </a:solidFill>
          <a:latin typeface="Century Gothic" panose="020B0502020202020204" pitchFamily="34" charset="0"/>
        </a:defRPr>
      </a:lvl2pPr>
      <a:lvl3pPr algn="l" rtl="0" eaLnBrk="0" fontAlgn="base" hangingPunct="0">
        <a:lnSpc>
          <a:spcPct val="90000"/>
        </a:lnSpc>
        <a:spcBef>
          <a:spcPct val="0"/>
        </a:spcBef>
        <a:spcAft>
          <a:spcPct val="0"/>
        </a:spcAft>
        <a:defRPr sz="3600">
          <a:solidFill>
            <a:schemeClr val="tx2"/>
          </a:solidFill>
          <a:latin typeface="Century Gothic" panose="020B0502020202020204" pitchFamily="34" charset="0"/>
        </a:defRPr>
      </a:lvl3pPr>
      <a:lvl4pPr algn="l" rtl="0" eaLnBrk="0" fontAlgn="base" hangingPunct="0">
        <a:lnSpc>
          <a:spcPct val="90000"/>
        </a:lnSpc>
        <a:spcBef>
          <a:spcPct val="0"/>
        </a:spcBef>
        <a:spcAft>
          <a:spcPct val="0"/>
        </a:spcAft>
        <a:defRPr sz="3600">
          <a:solidFill>
            <a:schemeClr val="tx2"/>
          </a:solidFill>
          <a:latin typeface="Century Gothic" panose="020B0502020202020204" pitchFamily="34" charset="0"/>
        </a:defRPr>
      </a:lvl4pPr>
      <a:lvl5pPr algn="l" rtl="0" eaLnBrk="0" fontAlgn="base" hangingPunct="0">
        <a:lnSpc>
          <a:spcPct val="90000"/>
        </a:lnSpc>
        <a:spcBef>
          <a:spcPct val="0"/>
        </a:spcBef>
        <a:spcAft>
          <a:spcPct val="0"/>
        </a:spcAft>
        <a:defRPr sz="3600">
          <a:solidFill>
            <a:schemeClr val="tx2"/>
          </a:solidFill>
          <a:latin typeface="Century Gothic" panose="020B0502020202020204" pitchFamily="34" charset="0"/>
        </a:defRPr>
      </a:lvl5pPr>
      <a:lvl6pPr marL="457200" algn="l" rtl="0" fontAlgn="base">
        <a:lnSpc>
          <a:spcPct val="90000"/>
        </a:lnSpc>
        <a:spcBef>
          <a:spcPct val="0"/>
        </a:spcBef>
        <a:spcAft>
          <a:spcPct val="0"/>
        </a:spcAft>
        <a:defRPr sz="3600">
          <a:solidFill>
            <a:schemeClr val="tx2"/>
          </a:solidFill>
          <a:latin typeface="Century Gothic" panose="020B0502020202020204" pitchFamily="34" charset="0"/>
        </a:defRPr>
      </a:lvl6pPr>
      <a:lvl7pPr marL="914400" algn="l" rtl="0" fontAlgn="base">
        <a:lnSpc>
          <a:spcPct val="90000"/>
        </a:lnSpc>
        <a:spcBef>
          <a:spcPct val="0"/>
        </a:spcBef>
        <a:spcAft>
          <a:spcPct val="0"/>
        </a:spcAft>
        <a:defRPr sz="3600">
          <a:solidFill>
            <a:schemeClr val="tx2"/>
          </a:solidFill>
          <a:latin typeface="Century Gothic" panose="020B0502020202020204" pitchFamily="34" charset="0"/>
        </a:defRPr>
      </a:lvl7pPr>
      <a:lvl8pPr marL="1371600" algn="l" rtl="0" fontAlgn="base">
        <a:lnSpc>
          <a:spcPct val="90000"/>
        </a:lnSpc>
        <a:spcBef>
          <a:spcPct val="0"/>
        </a:spcBef>
        <a:spcAft>
          <a:spcPct val="0"/>
        </a:spcAft>
        <a:defRPr sz="3600">
          <a:solidFill>
            <a:schemeClr val="tx2"/>
          </a:solidFill>
          <a:latin typeface="Century Gothic" panose="020B0502020202020204" pitchFamily="34" charset="0"/>
        </a:defRPr>
      </a:lvl8pPr>
      <a:lvl9pPr marL="1828800" algn="l" rtl="0" fontAlgn="base">
        <a:lnSpc>
          <a:spcPct val="90000"/>
        </a:lnSpc>
        <a:spcBef>
          <a:spcPct val="0"/>
        </a:spcBef>
        <a:spcAft>
          <a:spcPct val="0"/>
        </a:spcAft>
        <a:defRPr sz="3600">
          <a:solidFill>
            <a:schemeClr val="tx2"/>
          </a:solidFill>
          <a:latin typeface="Century Gothic" panose="020B0502020202020204" pitchFamily="34" charset="0"/>
        </a:defRPr>
      </a:lvl9pPr>
    </p:titleStyle>
    <p:bodyStyle>
      <a:lvl1pPr marL="246063" indent="-246063" algn="l" rtl="0" eaLnBrk="0" fontAlgn="base" hangingPunct="0">
        <a:lnSpc>
          <a:spcPct val="90000"/>
        </a:lnSpc>
        <a:spcBef>
          <a:spcPts val="1400"/>
        </a:spcBef>
        <a:spcAft>
          <a:spcPct val="0"/>
        </a:spcAft>
        <a:buFont typeface="Euphemia" panose="020B0503040102020104" pitchFamily="34" charset="0"/>
        <a:buChar char="›"/>
        <a:defRPr sz="2800" kern="1200">
          <a:solidFill>
            <a:schemeClr val="tx2"/>
          </a:solidFill>
          <a:latin typeface="+mn-lt"/>
          <a:ea typeface="+mn-ea"/>
          <a:cs typeface="+mn-cs"/>
        </a:defRPr>
      </a:lvl1pPr>
      <a:lvl2pPr marL="611188" indent="-246063" algn="l" rtl="0" eaLnBrk="0" fontAlgn="base" hangingPunct="0">
        <a:lnSpc>
          <a:spcPct val="90000"/>
        </a:lnSpc>
        <a:spcBef>
          <a:spcPts val="600"/>
        </a:spcBef>
        <a:spcAft>
          <a:spcPct val="0"/>
        </a:spcAft>
        <a:buFont typeface="Euphemia" panose="020B0503040102020104" pitchFamily="34" charset="0"/>
        <a:buChar char="–"/>
        <a:defRPr sz="2400" kern="1200">
          <a:solidFill>
            <a:schemeClr val="tx2"/>
          </a:solidFill>
          <a:latin typeface="+mn-lt"/>
          <a:ea typeface="+mn-ea"/>
          <a:cs typeface="+mn-cs"/>
        </a:defRPr>
      </a:lvl2pPr>
      <a:lvl3pPr marL="977900" indent="-246063" algn="l" rtl="0" eaLnBrk="0" fontAlgn="base" hangingPunct="0">
        <a:lnSpc>
          <a:spcPct val="90000"/>
        </a:lnSpc>
        <a:spcBef>
          <a:spcPts val="600"/>
        </a:spcBef>
        <a:spcAft>
          <a:spcPct val="0"/>
        </a:spcAft>
        <a:buFont typeface="Euphemia" panose="020B0503040102020104" pitchFamily="34" charset="0"/>
        <a:buChar char="›"/>
        <a:defRPr sz="2000" kern="1200">
          <a:solidFill>
            <a:schemeClr val="tx2"/>
          </a:solidFill>
          <a:latin typeface="+mn-lt"/>
          <a:ea typeface="+mn-ea"/>
          <a:cs typeface="+mn-cs"/>
        </a:defRPr>
      </a:lvl3pPr>
      <a:lvl4pPr marL="1343025" indent="-246063" algn="l" rtl="0" eaLnBrk="0" fontAlgn="base" hangingPunct="0">
        <a:lnSpc>
          <a:spcPct val="90000"/>
        </a:lnSpc>
        <a:spcBef>
          <a:spcPts val="600"/>
        </a:spcBef>
        <a:spcAft>
          <a:spcPct val="0"/>
        </a:spcAft>
        <a:buFont typeface="Arial" panose="020B0604020202020204" pitchFamily="34" charset="0"/>
        <a:buChar char="–"/>
        <a:defRPr kern="1200">
          <a:solidFill>
            <a:schemeClr val="tx2"/>
          </a:solidFill>
          <a:latin typeface="+mn-lt"/>
          <a:ea typeface="+mn-ea"/>
          <a:cs typeface="+mn-cs"/>
        </a:defRPr>
      </a:lvl4pPr>
      <a:lvl5pPr marL="1709738" indent="-246063" algn="l" rtl="0" eaLnBrk="0" fontAlgn="base" hangingPunct="0">
        <a:lnSpc>
          <a:spcPct val="90000"/>
        </a:lnSpc>
        <a:spcBef>
          <a:spcPts val="600"/>
        </a:spcBef>
        <a:spcAft>
          <a:spcPct val="0"/>
        </a:spcAft>
        <a:buFont typeface="Euphemia" panose="020B0503040102020104" pitchFamily="34" charset="0"/>
        <a:buChar char="›"/>
        <a:defRPr kern="1200">
          <a:solidFill>
            <a:schemeClr val="tx2"/>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a:extLst>
              <a:ext uri="{FF2B5EF4-FFF2-40B4-BE49-F238E27FC236}">
                <a16:creationId xmlns:a16="http://schemas.microsoft.com/office/drawing/2014/main" id="{36B3229F-84CF-440F-B4A9-7E92494E8632}"/>
              </a:ext>
            </a:extLst>
          </p:cNvPr>
          <p:cNvSpPr>
            <a:spLocks noGrp="1"/>
          </p:cNvSpPr>
          <p:nvPr>
            <p:ph type="ctrTitle" idx="4294967295"/>
          </p:nvPr>
        </p:nvSpPr>
        <p:spPr>
          <a:xfrm>
            <a:off x="794951" y="2209800"/>
            <a:ext cx="8382000" cy="3733800"/>
          </a:xfrm>
        </p:spPr>
        <p:txBody>
          <a:bodyPr rtlCol="0">
            <a:noAutofit/>
          </a:bodyPr>
          <a:lstStyle/>
          <a:p>
            <a:pPr algn="ctr" eaLnBrk="1" fontAlgn="auto" hangingPunct="1">
              <a:lnSpc>
                <a:spcPct val="100000"/>
              </a:lnSpc>
              <a:spcBef>
                <a:spcPts val="0"/>
              </a:spcBef>
              <a:spcAft>
                <a:spcPts val="1200"/>
              </a:spcAft>
              <a:defRPr/>
            </a:pPr>
            <a:br>
              <a:rPr lang="en-US" sz="4000" b="1" dirty="0">
                <a:solidFill>
                  <a:srgbClr val="002060"/>
                </a:solidFill>
                <a:effectLst>
                  <a:outerShdw blurRad="38100" dist="38100" dir="2700000" algn="tl">
                    <a:srgbClr val="000000">
                      <a:alpha val="43137"/>
                    </a:srgbClr>
                  </a:outerShdw>
                </a:effectLst>
                <a:latin typeface="Mistral" pitchFamily="66" charset="0"/>
                <a:cs typeface="Arial Bold" pitchFamily="34" charset="0"/>
              </a:rPr>
            </a:br>
            <a: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SEASON 2025</a:t>
            </a:r>
            <a:b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CALCULATE A REPLACEMENT TIME</a:t>
            </a:r>
            <a:b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a/k/a</a:t>
            </a:r>
            <a:b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EQUIVALENT ELECTRONIC TIME (EET)</a:t>
            </a:r>
            <a:endParaRPr lang="en-US" altLang="en-US" b="1" dirty="0">
              <a:solidFill>
                <a:srgbClr val="002060"/>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pic>
        <p:nvPicPr>
          <p:cNvPr id="9219" name="Picture 2">
            <a:extLst>
              <a:ext uri="{FF2B5EF4-FFF2-40B4-BE49-F238E27FC236}">
                <a16:creationId xmlns:a16="http://schemas.microsoft.com/office/drawing/2014/main" id="{A3679178-63E0-4A0F-B24C-1D8B7D1E21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87363"/>
            <a:ext cx="5291138"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27B962E-39E6-4EEA-82A2-D730C2003D80}"/>
              </a:ext>
            </a:extLst>
          </p:cNvPr>
          <p:cNvSpPr>
            <a:spLocks noGrp="1" noChangeArrowheads="1"/>
          </p:cNvSpPr>
          <p:nvPr>
            <p:ph type="title" idx="4294967295"/>
          </p:nvPr>
        </p:nvSpPr>
        <p:spPr>
          <a:xfrm>
            <a:off x="685800" y="101600"/>
            <a:ext cx="8229600" cy="796925"/>
          </a:xfrm>
        </p:spPr>
        <p:txBody>
          <a:bodyPr rtlCol="0">
            <a:noAutofit/>
          </a:bodyPr>
          <a:lstStyle/>
          <a:p>
            <a:pPr algn="ct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MANUAL/HAND ToD RECORDING FORM</a:t>
            </a:r>
          </a:p>
        </p:txBody>
      </p:sp>
      <p:pic>
        <p:nvPicPr>
          <p:cNvPr id="18435" name="Picture 2">
            <a:extLst>
              <a:ext uri="{FF2B5EF4-FFF2-40B4-BE49-F238E27FC236}">
                <a16:creationId xmlns:a16="http://schemas.microsoft.com/office/drawing/2014/main" id="{D82BA49C-EF85-4016-A6FF-6D5A911C7B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4088" y="1143000"/>
            <a:ext cx="4543425"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Content Placeholder 10">
            <a:extLst>
              <a:ext uri="{FF2B5EF4-FFF2-40B4-BE49-F238E27FC236}">
                <a16:creationId xmlns:a16="http://schemas.microsoft.com/office/drawing/2014/main" id="{F902B0C7-584B-42FC-8E25-DA1A56E9CA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EC54DC44-EB71-42BE-B924-E41968C3A936}"/>
              </a:ext>
            </a:extLst>
          </p:cNvPr>
          <p:cNvSpPr>
            <a:spLocks noGrp="1" noChangeArrowheads="1"/>
          </p:cNvSpPr>
          <p:nvPr>
            <p:ph type="title" idx="4294967295"/>
          </p:nvPr>
        </p:nvSpPr>
        <p:spPr>
          <a:xfrm>
            <a:off x="196850" y="76200"/>
            <a:ext cx="8870950" cy="1143000"/>
          </a:xfrm>
        </p:spPr>
        <p:txBody>
          <a:bodyPr rtlCol="0">
            <a:normAutofit fontScale="90000"/>
          </a:bodyPr>
          <a:lstStyle/>
          <a:p>
            <a:pPr algn="ctr" eaLnBrk="1" fontAlgn="auto" hangingPunct="1">
              <a:spcAft>
                <a:spcPts val="0"/>
              </a:spcAft>
              <a:defRPr/>
            </a:pPr>
            <a:r>
              <a:rPr lang="en-US" sz="3200" b="1"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TIME OF DAY (ToD)TIMES FOR MISSING TIMES</a:t>
            </a:r>
            <a:br>
              <a:rPr lang="en-US" sz="1600" dirty="0">
                <a:latin typeface="Arial Bold" pitchFamily="34" charset="0"/>
                <a:cs typeface="Arial Bold" pitchFamily="34" charset="0"/>
              </a:rPr>
            </a:br>
            <a:r>
              <a:rPr lang="en-US" sz="2200" b="1" dirty="0">
                <a:solidFill>
                  <a:srgbClr val="002060"/>
                </a:solidFill>
                <a:latin typeface="Arial Bold" pitchFamily="34" charset="0"/>
                <a:cs typeface="Arial Bold" pitchFamily="34" charset="0"/>
              </a:rPr>
              <a:t>Insert the Missing ToD from the Correct Recording Forms</a:t>
            </a:r>
          </a:p>
        </p:txBody>
      </p:sp>
      <p:sp>
        <p:nvSpPr>
          <p:cNvPr id="19459" name="TextBox 4">
            <a:extLst>
              <a:ext uri="{FF2B5EF4-FFF2-40B4-BE49-F238E27FC236}">
                <a16:creationId xmlns:a16="http://schemas.microsoft.com/office/drawing/2014/main" id="{70D6FEDB-11AE-48EE-8B70-6BF6515D8755}"/>
              </a:ext>
            </a:extLst>
          </p:cNvPr>
          <p:cNvSpPr txBox="1">
            <a:spLocks noChangeArrowheads="1"/>
          </p:cNvSpPr>
          <p:nvPr/>
        </p:nvSpPr>
        <p:spPr bwMode="auto">
          <a:xfrm>
            <a:off x="2095500" y="4762500"/>
            <a:ext cx="4724400" cy="4016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2000" b="1" dirty="0">
                <a:solidFill>
                  <a:srgbClr val="002060"/>
                </a:solidFill>
                <a:latin typeface="Arial Bold" panose="020B0704020202020204" pitchFamily="34" charset="0"/>
                <a:cs typeface="Arial Bold" panose="020B0704020202020204" pitchFamily="34" charset="0"/>
              </a:rPr>
              <a:t>ToD from Finish HT Recording form</a:t>
            </a:r>
            <a:endParaRPr lang="en-US" altLang="en-US" sz="2000" dirty="0"/>
          </a:p>
        </p:txBody>
      </p:sp>
      <p:sp>
        <p:nvSpPr>
          <p:cNvPr id="19460" name="TextBox 5">
            <a:extLst>
              <a:ext uri="{FF2B5EF4-FFF2-40B4-BE49-F238E27FC236}">
                <a16:creationId xmlns:a16="http://schemas.microsoft.com/office/drawing/2014/main" id="{F9ADF5E5-763C-4BDF-AE47-CBF7B59D09E3}"/>
              </a:ext>
            </a:extLst>
          </p:cNvPr>
          <p:cNvSpPr txBox="1">
            <a:spLocks noChangeArrowheads="1"/>
          </p:cNvSpPr>
          <p:nvPr/>
        </p:nvSpPr>
        <p:spPr bwMode="auto">
          <a:xfrm>
            <a:off x="762000" y="1608138"/>
            <a:ext cx="7620000" cy="70802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en-US" altLang="en-US" sz="2000" b="1" dirty="0">
                <a:solidFill>
                  <a:srgbClr val="002060"/>
                </a:solidFill>
                <a:latin typeface="Arial Bold" panose="020B0704020202020204" pitchFamily="34" charset="0"/>
                <a:cs typeface="Arial Bold" panose="020B0704020202020204" pitchFamily="34" charset="0"/>
              </a:rPr>
              <a:t>This example is based off of a missing finish ToD </a:t>
            </a:r>
          </a:p>
          <a:p>
            <a:pPr algn="ctr"/>
            <a:r>
              <a:rPr lang="en-US" altLang="en-US" sz="2000" b="1" dirty="0">
                <a:solidFill>
                  <a:srgbClr val="002060"/>
                </a:solidFill>
                <a:latin typeface="Arial Bold" panose="020B0704020202020204" pitchFamily="34" charset="0"/>
                <a:cs typeface="Arial Bold" panose="020B0704020202020204" pitchFamily="34" charset="0"/>
              </a:rPr>
              <a:t>using HT to complete the calculation</a:t>
            </a:r>
            <a:endParaRPr lang="en-US" altLang="en-US" sz="2000" dirty="0"/>
          </a:p>
        </p:txBody>
      </p:sp>
      <p:pic>
        <p:nvPicPr>
          <p:cNvPr id="19461" name="Picture 2" descr="Screen Clipping">
            <a:extLst>
              <a:ext uri="{FF2B5EF4-FFF2-40B4-BE49-F238E27FC236}">
                <a16:creationId xmlns:a16="http://schemas.microsoft.com/office/drawing/2014/main" id="{F322B5CD-3909-44F4-A7B3-B536F81FD3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819400"/>
            <a:ext cx="7467600"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10">
            <a:extLst>
              <a:ext uri="{FF2B5EF4-FFF2-40B4-BE49-F238E27FC236}">
                <a16:creationId xmlns:a16="http://schemas.microsoft.com/office/drawing/2014/main" id="{7E49507C-65C9-4318-82EC-FBA5F9E228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1A5AD88-C0EC-4EDB-B31A-ED4D54D5AD4B}"/>
              </a:ext>
            </a:extLst>
          </p:cNvPr>
          <p:cNvSpPr>
            <a:spLocks noGrp="1" noChangeArrowheads="1"/>
          </p:cNvSpPr>
          <p:nvPr>
            <p:ph type="title" idx="4294967295"/>
          </p:nvPr>
        </p:nvSpPr>
        <p:spPr>
          <a:xfrm>
            <a:off x="120650" y="92075"/>
            <a:ext cx="8566150" cy="669925"/>
          </a:xfrm>
        </p:spPr>
        <p:txBody>
          <a:bodyPr rtlCol="0">
            <a:normAutofit/>
          </a:bodyPr>
          <a:lstStyle/>
          <a:p>
            <a:pPr algn="ct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COMPLETE DATA FOR 10 BEFORE</a:t>
            </a:r>
          </a:p>
        </p:txBody>
      </p:sp>
      <p:pic>
        <p:nvPicPr>
          <p:cNvPr id="20483" name="Picture 9">
            <a:extLst>
              <a:ext uri="{FF2B5EF4-FFF2-40B4-BE49-F238E27FC236}">
                <a16:creationId xmlns:a16="http://schemas.microsoft.com/office/drawing/2014/main" id="{0C12D0CB-9F64-40CF-9A33-471352E54F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2963" y="898525"/>
            <a:ext cx="45196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a:extLst>
              <a:ext uri="{FF2B5EF4-FFF2-40B4-BE49-F238E27FC236}">
                <a16:creationId xmlns:a16="http://schemas.microsoft.com/office/drawing/2014/main" id="{FE0FA1F1-63D4-4964-9B24-D094FC946594}"/>
              </a:ext>
            </a:extLst>
          </p:cNvPr>
          <p:cNvCxnSpPr>
            <a:cxnSpLocks/>
          </p:cNvCxnSpPr>
          <p:nvPr/>
        </p:nvCxnSpPr>
        <p:spPr>
          <a:xfrm flipV="1">
            <a:off x="1219200" y="1905000"/>
            <a:ext cx="1752600" cy="10668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1C3F6C2F-C82D-4B2C-9EBB-A32899F8141F}"/>
              </a:ext>
            </a:extLst>
          </p:cNvPr>
          <p:cNvCxnSpPr>
            <a:cxnSpLocks/>
          </p:cNvCxnSpPr>
          <p:nvPr/>
        </p:nvCxnSpPr>
        <p:spPr>
          <a:xfrm flipH="1" flipV="1">
            <a:off x="4403725" y="1828800"/>
            <a:ext cx="1844675" cy="276701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6390" name="TextBox 3">
            <a:extLst>
              <a:ext uri="{FF2B5EF4-FFF2-40B4-BE49-F238E27FC236}">
                <a16:creationId xmlns:a16="http://schemas.microsoft.com/office/drawing/2014/main" id="{013B0CD0-BCA3-4BB2-B6BC-CFD3AB9A44BC}"/>
              </a:ext>
            </a:extLst>
          </p:cNvPr>
          <p:cNvSpPr txBox="1">
            <a:spLocks noChangeArrowheads="1"/>
          </p:cNvSpPr>
          <p:nvPr/>
        </p:nvSpPr>
        <p:spPr bwMode="auto">
          <a:xfrm>
            <a:off x="212725" y="2795588"/>
            <a:ext cx="2406650" cy="2708275"/>
          </a:xfrm>
          <a:prstGeom prst="rect">
            <a:avLst/>
          </a:prstGeom>
          <a:noFill/>
          <a:ln w="9525">
            <a:noFill/>
            <a:miter lim="800000"/>
            <a:headEnd/>
            <a:tailEnd/>
          </a:ln>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defRPr/>
            </a:pPr>
            <a:r>
              <a:rPr lang="en-US" altLang="en-US" sz="2000" b="1" dirty="0">
                <a:solidFill>
                  <a:srgbClr val="002060"/>
                </a:solidFill>
                <a:latin typeface="Arial Bold" panose="020B0704020202020204" pitchFamily="34" charset="0"/>
                <a:cs typeface="Arial Bold" panose="020B0704020202020204" pitchFamily="34" charset="0"/>
              </a:rPr>
              <a:t>From: </a:t>
            </a:r>
          </a:p>
          <a:p>
            <a:pPr marL="457200" indent="-457200">
              <a:buFontTx/>
              <a:buAutoNum type="arabicParenR"/>
              <a:defRPr/>
            </a:pPr>
            <a:r>
              <a:rPr lang="en-US" altLang="en-US" sz="2000" b="1" dirty="0">
                <a:solidFill>
                  <a:srgbClr val="002060"/>
                </a:solidFill>
                <a:latin typeface="Arial Bold" panose="020B0704020202020204" pitchFamily="34" charset="0"/>
                <a:cs typeface="Arial Bold" panose="020B0704020202020204" pitchFamily="34" charset="0"/>
              </a:rPr>
              <a:t>System B Timing Tape,  </a:t>
            </a:r>
          </a:p>
          <a:p>
            <a:pPr marL="457200" indent="-457200">
              <a:spcBef>
                <a:spcPts val="600"/>
              </a:spcBef>
              <a:buFontTx/>
              <a:buAutoNum type="arabicParenR"/>
              <a:defRPr/>
            </a:pPr>
            <a:r>
              <a:rPr lang="en-US" altLang="en-US" sz="2000" b="1" dirty="0">
                <a:solidFill>
                  <a:srgbClr val="002060"/>
                </a:solidFill>
                <a:latin typeface="Arial Bold" panose="020B0704020202020204" pitchFamily="34" charset="0"/>
                <a:cs typeface="Arial Bold" panose="020B0704020202020204" pitchFamily="34" charset="0"/>
              </a:rPr>
              <a:t>Electronic ToD Form or </a:t>
            </a:r>
          </a:p>
          <a:p>
            <a:pPr marL="457200" indent="-457200">
              <a:spcBef>
                <a:spcPts val="600"/>
              </a:spcBef>
              <a:buFontTx/>
              <a:buAutoNum type="arabicParenR"/>
              <a:defRPr/>
            </a:pPr>
            <a:r>
              <a:rPr lang="en-US" altLang="en-US" sz="2000" b="1" dirty="0">
                <a:solidFill>
                  <a:srgbClr val="002060"/>
                </a:solidFill>
                <a:latin typeface="Arial Bold" panose="020B0704020202020204" pitchFamily="34" charset="0"/>
                <a:cs typeface="Arial Bold" panose="020B0704020202020204" pitchFamily="34" charset="0"/>
              </a:rPr>
              <a:t>Start/Finish Timekeeper Form</a:t>
            </a:r>
            <a:endParaRPr lang="en-US" altLang="en-US" sz="2000" b="1" dirty="0"/>
          </a:p>
        </p:txBody>
      </p:sp>
      <p:sp>
        <p:nvSpPr>
          <p:cNvPr id="20487" name="TextBox 10">
            <a:extLst>
              <a:ext uri="{FF2B5EF4-FFF2-40B4-BE49-F238E27FC236}">
                <a16:creationId xmlns:a16="http://schemas.microsoft.com/office/drawing/2014/main" id="{FAAB4088-8A3D-4530-A0C8-CBA79AC67C1D}"/>
              </a:ext>
            </a:extLst>
          </p:cNvPr>
          <p:cNvSpPr txBox="1">
            <a:spLocks noChangeArrowheads="1"/>
          </p:cNvSpPr>
          <p:nvPr/>
        </p:nvSpPr>
        <p:spPr bwMode="auto">
          <a:xfrm>
            <a:off x="6172200" y="4416425"/>
            <a:ext cx="2514600" cy="4000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2000" b="1" dirty="0">
                <a:solidFill>
                  <a:srgbClr val="002060"/>
                </a:solidFill>
                <a:latin typeface="Arial Bold" panose="020B0704020202020204" pitchFamily="34" charset="0"/>
                <a:cs typeface="Arial Bold" panose="020B0704020202020204" pitchFamily="34" charset="0"/>
              </a:rPr>
              <a:t>From Timing Tape </a:t>
            </a:r>
          </a:p>
        </p:txBody>
      </p:sp>
      <p:pic>
        <p:nvPicPr>
          <p:cNvPr id="8" name="Content Placeholder 10">
            <a:extLst>
              <a:ext uri="{FF2B5EF4-FFF2-40B4-BE49-F238E27FC236}">
                <a16:creationId xmlns:a16="http://schemas.microsoft.com/office/drawing/2014/main" id="{E2B0C482-CCF5-4C3E-B58E-59D4A36361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05F7CB-2498-4768-B635-379F819D2ACE}"/>
              </a:ext>
            </a:extLst>
          </p:cNvPr>
          <p:cNvSpPr>
            <a:spLocks noGrp="1" noChangeArrowheads="1"/>
          </p:cNvSpPr>
          <p:nvPr>
            <p:ph type="title" idx="4294967295"/>
          </p:nvPr>
        </p:nvSpPr>
        <p:spPr>
          <a:xfrm>
            <a:off x="457200" y="38100"/>
            <a:ext cx="8229600" cy="723900"/>
          </a:xfrm>
        </p:spPr>
        <p:txBody>
          <a:bodyPr rtlCol="0">
            <a:normAutofit/>
          </a:bodyPr>
          <a:lstStyle/>
          <a:p>
            <a:pPr algn="ct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DO THE MATH &amp; ADJUST THE ToD</a:t>
            </a:r>
          </a:p>
        </p:txBody>
      </p:sp>
      <p:pic>
        <p:nvPicPr>
          <p:cNvPr id="21507" name="Picture 4">
            <a:extLst>
              <a:ext uri="{FF2B5EF4-FFF2-40B4-BE49-F238E27FC236}">
                <a16:creationId xmlns:a16="http://schemas.microsoft.com/office/drawing/2014/main" id="{635FD4B4-C061-4BDD-A4E8-2225A6AAE8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762000"/>
            <a:ext cx="4481513" cy="589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Content Placeholder 10">
            <a:extLst>
              <a:ext uri="{FF2B5EF4-FFF2-40B4-BE49-F238E27FC236}">
                <a16:creationId xmlns:a16="http://schemas.microsoft.com/office/drawing/2014/main" id="{F29EA7B3-11E1-4975-83C9-2D5DC3FFFC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1E396B-3F4B-4F38-A011-E7A65030079E}"/>
              </a:ext>
            </a:extLst>
          </p:cNvPr>
          <p:cNvSpPr txBox="1"/>
          <p:nvPr/>
        </p:nvSpPr>
        <p:spPr>
          <a:xfrm>
            <a:off x="2514600" y="503238"/>
            <a:ext cx="3886200" cy="584200"/>
          </a:xfrm>
          <a:prstGeom prst="rect">
            <a:avLst/>
          </a:prstGeom>
          <a:noFill/>
          <a:ln>
            <a:noFill/>
          </a:ln>
        </p:spPr>
        <p:txBody>
          <a:bodyPr anchor="ctr" anchorCtr="1">
            <a:spAutoFit/>
          </a:bodyPr>
          <a:lstStyle/>
          <a:p>
            <a:pPr>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Application of ToD</a:t>
            </a:r>
            <a:endParaRPr lang="en-US" sz="3200" dirty="0"/>
          </a:p>
        </p:txBody>
      </p:sp>
      <p:sp>
        <p:nvSpPr>
          <p:cNvPr id="18435" name="Rectangle 3">
            <a:extLst>
              <a:ext uri="{FF2B5EF4-FFF2-40B4-BE49-F238E27FC236}">
                <a16:creationId xmlns:a16="http://schemas.microsoft.com/office/drawing/2014/main" id="{AB7631C8-DB8F-43EC-828B-848129A30FF9}"/>
              </a:ext>
            </a:extLst>
          </p:cNvPr>
          <p:cNvSpPr txBox="1">
            <a:spLocks noChangeArrowheads="1"/>
          </p:cNvSpPr>
          <p:nvPr/>
        </p:nvSpPr>
        <p:spPr bwMode="auto">
          <a:xfrm>
            <a:off x="762000" y="1790700"/>
            <a:ext cx="8229600" cy="3276600"/>
          </a:xfrm>
          <a:prstGeom prst="rect">
            <a:avLst/>
          </a:prstGeom>
          <a:noFill/>
          <a:ln>
            <a:noFill/>
          </a:ln>
        </p:spPr>
        <p:txBody>
          <a:bodyPr/>
          <a:lstStyle>
            <a:lvl1pPr marL="457200" indent="-457200">
              <a:lnSpc>
                <a:spcPct val="90000"/>
              </a:lnSpc>
              <a:spcBef>
                <a:spcPts val="1400"/>
              </a:spcBef>
              <a:buFont typeface="Euphemia" panose="020B0503040102020104" pitchFamily="34" charset="0"/>
              <a:buChar char="›"/>
              <a:defRPr sz="2800">
                <a:solidFill>
                  <a:schemeClr val="tx2"/>
                </a:solidFill>
                <a:latin typeface="Century Gothic" panose="020B0502020202020204" pitchFamily="34" charset="0"/>
              </a:defRPr>
            </a:lvl1pPr>
            <a:lvl2pPr marL="611188" indent="-246063">
              <a:lnSpc>
                <a:spcPct val="90000"/>
              </a:lnSpc>
              <a:spcBef>
                <a:spcPts val="600"/>
              </a:spcBef>
              <a:buFont typeface="Euphemia" panose="020B0503040102020104" pitchFamily="34" charset="0"/>
              <a:buChar char="–"/>
              <a:defRPr sz="2400">
                <a:solidFill>
                  <a:schemeClr val="tx2"/>
                </a:solidFill>
                <a:latin typeface="Century Gothic" panose="020B0502020202020204" pitchFamily="34" charset="0"/>
              </a:defRPr>
            </a:lvl2pPr>
            <a:lvl3pPr marL="977900" indent="-246063">
              <a:lnSpc>
                <a:spcPct val="90000"/>
              </a:lnSpc>
              <a:spcBef>
                <a:spcPts val="600"/>
              </a:spcBef>
              <a:buFont typeface="Euphemia" panose="020B0503040102020104" pitchFamily="34" charset="0"/>
              <a:buChar char="›"/>
              <a:defRPr sz="2000">
                <a:solidFill>
                  <a:schemeClr val="tx2"/>
                </a:solidFill>
                <a:latin typeface="Century Gothic" panose="020B0502020202020204" pitchFamily="34" charset="0"/>
              </a:defRPr>
            </a:lvl3pPr>
            <a:lvl4pPr marL="1343025" indent="-246063">
              <a:lnSpc>
                <a:spcPct val="90000"/>
              </a:lnSpc>
              <a:spcBef>
                <a:spcPts val="600"/>
              </a:spcBef>
              <a:buFont typeface="Arial" panose="020B0604020202020204" pitchFamily="34" charset="0"/>
              <a:buChar char="–"/>
              <a:defRPr>
                <a:solidFill>
                  <a:schemeClr val="tx2"/>
                </a:solidFill>
                <a:latin typeface="Century Gothic" panose="020B0502020202020204" pitchFamily="34" charset="0"/>
              </a:defRPr>
            </a:lvl4pPr>
            <a:lvl5pPr marL="1709738" indent="-246063">
              <a:lnSpc>
                <a:spcPct val="90000"/>
              </a:lnSpc>
              <a:spcBef>
                <a:spcPts val="600"/>
              </a:spcBef>
              <a:buFont typeface="Euphemia" panose="020B0503040102020104" pitchFamily="34" charset="0"/>
              <a:buChar char="›"/>
              <a:defRPr>
                <a:solidFill>
                  <a:schemeClr val="tx2"/>
                </a:solidFill>
                <a:latin typeface="Century Gothic" panose="020B0502020202020204" pitchFamily="34" charset="0"/>
              </a:defRPr>
            </a:lvl5pPr>
            <a:lvl6pPr marL="2166938" indent="-246063" eaLnBrk="0" fontAlgn="base" hangingPunct="0">
              <a:lnSpc>
                <a:spcPct val="90000"/>
              </a:lnSpc>
              <a:spcBef>
                <a:spcPts val="600"/>
              </a:spcBef>
              <a:spcAft>
                <a:spcPct val="0"/>
              </a:spcAft>
              <a:buFont typeface="Euphemia" panose="020B0503040102020104" pitchFamily="34" charset="0"/>
              <a:buChar char="›"/>
              <a:defRPr>
                <a:solidFill>
                  <a:schemeClr val="tx2"/>
                </a:solidFill>
                <a:latin typeface="Century Gothic" panose="020B0502020202020204" pitchFamily="34" charset="0"/>
              </a:defRPr>
            </a:lvl6pPr>
            <a:lvl7pPr marL="2624138" indent="-246063" eaLnBrk="0" fontAlgn="base" hangingPunct="0">
              <a:lnSpc>
                <a:spcPct val="90000"/>
              </a:lnSpc>
              <a:spcBef>
                <a:spcPts val="600"/>
              </a:spcBef>
              <a:spcAft>
                <a:spcPct val="0"/>
              </a:spcAft>
              <a:buFont typeface="Euphemia" panose="020B0503040102020104" pitchFamily="34" charset="0"/>
              <a:buChar char="›"/>
              <a:defRPr>
                <a:solidFill>
                  <a:schemeClr val="tx2"/>
                </a:solidFill>
                <a:latin typeface="Century Gothic" panose="020B0502020202020204" pitchFamily="34" charset="0"/>
              </a:defRPr>
            </a:lvl7pPr>
            <a:lvl8pPr marL="3081338" indent="-246063" eaLnBrk="0" fontAlgn="base" hangingPunct="0">
              <a:lnSpc>
                <a:spcPct val="90000"/>
              </a:lnSpc>
              <a:spcBef>
                <a:spcPts val="600"/>
              </a:spcBef>
              <a:spcAft>
                <a:spcPct val="0"/>
              </a:spcAft>
              <a:buFont typeface="Euphemia" panose="020B0503040102020104" pitchFamily="34" charset="0"/>
              <a:buChar char="›"/>
              <a:defRPr>
                <a:solidFill>
                  <a:schemeClr val="tx2"/>
                </a:solidFill>
                <a:latin typeface="Century Gothic" panose="020B0502020202020204" pitchFamily="34" charset="0"/>
              </a:defRPr>
            </a:lvl8pPr>
            <a:lvl9pPr marL="3538538" indent="-246063" eaLnBrk="0" fontAlgn="base" hangingPunct="0">
              <a:lnSpc>
                <a:spcPct val="90000"/>
              </a:lnSpc>
              <a:spcBef>
                <a:spcPts val="600"/>
              </a:spcBef>
              <a:spcAft>
                <a:spcPct val="0"/>
              </a:spcAft>
              <a:buFont typeface="Euphemia" panose="020B0503040102020104" pitchFamily="34" charset="0"/>
              <a:buChar char="›"/>
              <a:defRPr>
                <a:solidFill>
                  <a:schemeClr val="tx2"/>
                </a:solidFill>
                <a:latin typeface="Century Gothic" panose="020B0502020202020204" pitchFamily="34" charset="0"/>
              </a:defRPr>
            </a:lvl9pPr>
          </a:lstStyle>
          <a:p>
            <a:pPr eaLnBrk="1" hangingPunct="1">
              <a:lnSpc>
                <a:spcPct val="100000"/>
              </a:lnSpc>
              <a:buFontTx/>
              <a:buAutoNum type="arabicParenR"/>
              <a:defRPr/>
            </a:pPr>
            <a:r>
              <a:rPr lang="en-US" altLang="en-US" sz="3200" dirty="0">
                <a:latin typeface="Arial" panose="020B0604020202020204" pitchFamily="34" charset="0"/>
                <a:cs typeface="Arial" panose="020B0604020202020204" pitchFamily="34" charset="0"/>
              </a:rPr>
              <a:t>Return to Software</a:t>
            </a:r>
            <a:br>
              <a:rPr lang="en-US" altLang="en-US" sz="3200" dirty="0">
                <a:latin typeface="Arial" panose="020B0604020202020204" pitchFamily="34" charset="0"/>
                <a:cs typeface="Arial" panose="020B0604020202020204" pitchFamily="34" charset="0"/>
              </a:rPr>
            </a:br>
            <a:endParaRPr lang="en-US" altLang="en-US" sz="3200" dirty="0">
              <a:latin typeface="Arial" panose="020B0604020202020204" pitchFamily="34" charset="0"/>
              <a:cs typeface="Arial" panose="020B0604020202020204" pitchFamily="34" charset="0"/>
            </a:endParaRPr>
          </a:p>
          <a:p>
            <a:pPr eaLnBrk="1" hangingPunct="1">
              <a:lnSpc>
                <a:spcPct val="100000"/>
              </a:lnSpc>
              <a:buFontTx/>
              <a:buAutoNum type="arabicParenR"/>
              <a:defRPr/>
            </a:pPr>
            <a:r>
              <a:rPr lang="en-US" altLang="en-US" sz="3200" dirty="0">
                <a:latin typeface="Arial" panose="020B0604020202020204" pitchFamily="34" charset="0"/>
                <a:cs typeface="Arial" panose="020B0604020202020204" pitchFamily="34" charset="0"/>
              </a:rPr>
              <a:t>Enter equivalent Finish ToD for athlete</a:t>
            </a:r>
          </a:p>
          <a:p>
            <a:pPr marL="0" indent="0" eaLnBrk="1" hangingPunct="1">
              <a:lnSpc>
                <a:spcPct val="100000"/>
              </a:lnSpc>
              <a:spcBef>
                <a:spcPts val="0"/>
              </a:spcBef>
              <a:buNone/>
              <a:defRPr/>
            </a:pPr>
            <a:endParaRPr lang="en-US" altLang="en-US" sz="3200" dirty="0">
              <a:latin typeface="Arial" panose="020B0604020202020204" pitchFamily="34" charset="0"/>
              <a:cs typeface="Arial" panose="020B0604020202020204" pitchFamily="34" charset="0"/>
            </a:endParaRPr>
          </a:p>
          <a:p>
            <a:pPr marL="0" indent="0" eaLnBrk="1" hangingPunct="1">
              <a:lnSpc>
                <a:spcPct val="100000"/>
              </a:lnSpc>
              <a:buNone/>
              <a:defRPr/>
            </a:pPr>
            <a:r>
              <a:rPr lang="en-US" altLang="en-US" sz="3200" dirty="0">
                <a:latin typeface="Arial" panose="020B0604020202020204" pitchFamily="34" charset="0"/>
                <a:cs typeface="Arial" panose="020B0604020202020204" pitchFamily="34" charset="0"/>
              </a:rPr>
              <a:t>3) Verify the applied Net Time</a:t>
            </a:r>
          </a:p>
          <a:p>
            <a:pPr marL="0" indent="0" eaLnBrk="1" hangingPunct="1">
              <a:lnSpc>
                <a:spcPct val="100000"/>
              </a:lnSpc>
              <a:buFont typeface="Euphemia" panose="020B0503040102020104" pitchFamily="34" charset="0"/>
              <a:buNone/>
              <a:defRPr/>
            </a:pPr>
            <a:endParaRPr lang="en-US" altLang="en-US" sz="3200" dirty="0">
              <a:latin typeface="Arial" panose="020B0604020202020204" pitchFamily="34" charset="0"/>
              <a:cs typeface="Arial" panose="020B0604020202020204" pitchFamily="34" charset="0"/>
            </a:endParaRPr>
          </a:p>
          <a:p>
            <a:pPr marL="0" indent="0" eaLnBrk="1" hangingPunct="1">
              <a:lnSpc>
                <a:spcPct val="100000"/>
              </a:lnSpc>
              <a:spcBef>
                <a:spcPts val="1800"/>
              </a:spcBef>
              <a:spcAft>
                <a:spcPts val="1800"/>
              </a:spcAft>
              <a:buFont typeface="Euphemia" panose="020B0503040102020104" pitchFamily="34" charset="0"/>
              <a:buNone/>
              <a:defRPr/>
            </a:pPr>
            <a:br>
              <a:rPr lang="en-US" altLang="en-US" sz="3600" dirty="0">
                <a:latin typeface="Arial" panose="020B0604020202020204" pitchFamily="34" charset="0"/>
                <a:cs typeface="Arial" panose="020B0604020202020204" pitchFamily="34" charset="0"/>
              </a:rPr>
            </a:br>
            <a:br>
              <a:rPr lang="en-US" altLang="en-US" sz="3600" dirty="0">
                <a:latin typeface="Arial" panose="020B0604020202020204" pitchFamily="34" charset="0"/>
                <a:cs typeface="Arial" panose="020B0604020202020204" pitchFamily="34" charset="0"/>
              </a:rPr>
            </a:br>
            <a:endParaRPr lang="en-US" altLang="en-US" sz="3600" dirty="0">
              <a:latin typeface="Arial" panose="020B0604020202020204" pitchFamily="34" charset="0"/>
              <a:cs typeface="Arial" panose="020B0604020202020204" pitchFamily="34" charset="0"/>
            </a:endParaRPr>
          </a:p>
        </p:txBody>
      </p:sp>
      <p:pic>
        <p:nvPicPr>
          <p:cNvPr id="4" name="Content Placeholder 10">
            <a:extLst>
              <a:ext uri="{FF2B5EF4-FFF2-40B4-BE49-F238E27FC236}">
                <a16:creationId xmlns:a16="http://schemas.microsoft.com/office/drawing/2014/main" id="{F2559D08-86F8-4C43-B0D9-DA90B4E6E4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F70205-6D75-4924-88C8-9150BC45D6D7}"/>
              </a:ext>
            </a:extLst>
          </p:cNvPr>
          <p:cNvSpPr txBox="1"/>
          <p:nvPr/>
        </p:nvSpPr>
        <p:spPr>
          <a:xfrm>
            <a:off x="1219200" y="231628"/>
            <a:ext cx="6858000" cy="522288"/>
          </a:xfrm>
          <a:prstGeom prst="rect">
            <a:avLst/>
          </a:prstGeom>
          <a:noFill/>
          <a:ln>
            <a:noFill/>
          </a:ln>
        </p:spPr>
        <p:txBody>
          <a:bodyPr anchor="ctr" anchorCtr="1">
            <a:spAutoFit/>
          </a:bodyPr>
          <a:lstStyle/>
          <a:p>
            <a:pPr>
              <a:defRPr/>
            </a:pPr>
            <a:r>
              <a:rPr lang="en-US" sz="28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NO START </a:t>
            </a:r>
            <a:r>
              <a:rPr lang="en-US" sz="2800" u="sng"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or</a:t>
            </a:r>
            <a:r>
              <a:rPr lang="en-US" sz="28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 FINISH IMPULSE!</a:t>
            </a:r>
            <a:endParaRPr lang="en-US" sz="2800" dirty="0"/>
          </a:p>
        </p:txBody>
      </p:sp>
      <p:pic>
        <p:nvPicPr>
          <p:cNvPr id="23555" name="Picture 5">
            <a:extLst>
              <a:ext uri="{FF2B5EF4-FFF2-40B4-BE49-F238E27FC236}">
                <a16:creationId xmlns:a16="http://schemas.microsoft.com/office/drawing/2014/main" id="{B7E0EE02-83AF-415D-AFC0-FD8082F34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785813"/>
            <a:ext cx="4435475" cy="586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TextBox 6">
            <a:extLst>
              <a:ext uri="{FF2B5EF4-FFF2-40B4-BE49-F238E27FC236}">
                <a16:creationId xmlns:a16="http://schemas.microsoft.com/office/drawing/2014/main" id="{DE4FA955-74AC-4363-9A4F-DAD7AAC04D52}"/>
              </a:ext>
            </a:extLst>
          </p:cNvPr>
          <p:cNvSpPr txBox="1">
            <a:spLocks noChangeArrowheads="1"/>
          </p:cNvSpPr>
          <p:nvPr/>
        </p:nvSpPr>
        <p:spPr bwMode="auto">
          <a:xfrm>
            <a:off x="381000" y="1089898"/>
            <a:ext cx="3124200" cy="467820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nchorCtr="1">
            <a:spAutoFit/>
          </a:bodyPr>
          <a:lstStyle>
            <a:lvl1pPr marL="285750" indent="-285750">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buFont typeface="Arial" panose="020B0604020202020204" pitchFamily="34" charset="0"/>
              <a:buChar char="•"/>
            </a:pPr>
            <a:r>
              <a:rPr lang="en-US" altLang="en-US" dirty="0">
                <a:latin typeface="Arial" panose="020B0604020202020204" pitchFamily="34" charset="0"/>
                <a:cs typeface="Arial" panose="020B0604020202020204" pitchFamily="34" charset="0"/>
              </a:rPr>
              <a:t>If </a:t>
            </a:r>
            <a:r>
              <a:rPr lang="en-US" altLang="en-US" b="1" u="sng" dirty="0">
                <a:latin typeface="Arial" panose="020B0604020202020204" pitchFamily="34" charset="0"/>
                <a:cs typeface="Arial" panose="020B0604020202020204" pitchFamily="34" charset="0"/>
              </a:rPr>
              <a:t>both</a:t>
            </a:r>
            <a:r>
              <a:rPr lang="en-US" altLang="en-US" dirty="0">
                <a:latin typeface="Arial" panose="020B0604020202020204" pitchFamily="34" charset="0"/>
                <a:cs typeface="Arial" panose="020B0604020202020204" pitchFamily="34" charset="0"/>
              </a:rPr>
              <a:t> the Start impulse and the Finish impulse from system A are missed, </a:t>
            </a:r>
          </a:p>
          <a:p>
            <a:pPr>
              <a:spcBef>
                <a:spcPts val="60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replacement ToD’s must be calculated </a:t>
            </a:r>
            <a:r>
              <a:rPr lang="en-US" altLang="en-US" b="1" u="sng" dirty="0">
                <a:latin typeface="Arial" panose="020B0604020202020204" pitchFamily="34" charset="0"/>
                <a:cs typeface="Arial" panose="020B0604020202020204" pitchFamily="34" charset="0"/>
              </a:rPr>
              <a:t>for each impulse</a:t>
            </a:r>
            <a:r>
              <a:rPr lang="en-US" altLang="en-US" dirty="0">
                <a:latin typeface="Arial" panose="020B0604020202020204" pitchFamily="34" charset="0"/>
                <a:cs typeface="Arial" panose="020B0604020202020204" pitchFamily="34" charset="0"/>
              </a:rPr>
              <a:t> as outlined in ICR 611.3.2.1.  </a:t>
            </a:r>
          </a:p>
          <a:p>
            <a:pPr>
              <a:spcBef>
                <a:spcPts val="600"/>
              </a:spcBef>
              <a:buFont typeface="Arial" panose="020B0604020202020204" pitchFamily="34" charset="0"/>
              <a:buChar char="•"/>
            </a:pPr>
            <a:r>
              <a:rPr lang="en-US" altLang="en-US" dirty="0">
                <a:latin typeface="Arial" panose="020B0604020202020204" pitchFamily="34" charset="0"/>
                <a:cs typeface="Arial" panose="020B0604020202020204" pitchFamily="34" charset="0"/>
              </a:rPr>
              <a:t>Net time is then calculated &amp; verified as applied.  </a:t>
            </a:r>
          </a:p>
          <a:p>
            <a:pPr>
              <a:buFont typeface="Arial" panose="020B0604020202020204" pitchFamily="34" charset="0"/>
              <a:buChar char="•"/>
            </a:pPr>
            <a:endParaRPr lang="en-US" altLang="en-US" dirty="0">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b="1" i="1" dirty="0">
                <a:latin typeface="Arial" panose="020B0604020202020204" pitchFamily="34" charset="0"/>
                <a:cs typeface="Arial" panose="020B0604020202020204" pitchFamily="34" charset="0"/>
              </a:rPr>
              <a:t>(Use one form for Start ToD impulse and one form for Finish ToD impulse.)</a:t>
            </a:r>
            <a:r>
              <a:rPr lang="en-US" altLang="en-US" dirty="0">
                <a:latin typeface="Arial" panose="020B0604020202020204" pitchFamily="34" charset="0"/>
                <a:cs typeface="Arial" panose="020B0604020202020204" pitchFamily="34" charset="0"/>
              </a:rPr>
              <a:t>   </a:t>
            </a:r>
          </a:p>
        </p:txBody>
      </p:sp>
      <p:pic>
        <p:nvPicPr>
          <p:cNvPr id="5" name="Content Placeholder 10">
            <a:extLst>
              <a:ext uri="{FF2B5EF4-FFF2-40B4-BE49-F238E27FC236}">
                <a16:creationId xmlns:a16="http://schemas.microsoft.com/office/drawing/2014/main" id="{A1798FA5-BBBE-4E93-A118-2729F25F01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A18E31-E54A-4247-8408-3C7581023D7B}"/>
              </a:ext>
            </a:extLst>
          </p:cNvPr>
          <p:cNvSpPr txBox="1"/>
          <p:nvPr/>
        </p:nvSpPr>
        <p:spPr>
          <a:xfrm>
            <a:off x="2514600" y="152400"/>
            <a:ext cx="3886200" cy="584200"/>
          </a:xfrm>
          <a:prstGeom prst="rect">
            <a:avLst/>
          </a:prstGeom>
          <a:noFill/>
          <a:ln>
            <a:solidFill>
              <a:schemeClr val="bg2"/>
            </a:solidFill>
          </a:ln>
        </p:spPr>
        <p:txBody>
          <a:bodyPr anchor="ctr" anchorCtr="1">
            <a:spAutoFit/>
          </a:bodyPr>
          <a:lstStyle/>
          <a:p>
            <a:pPr>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Application of ToD</a:t>
            </a:r>
            <a:endParaRPr lang="en-US" sz="3200" dirty="0"/>
          </a:p>
        </p:txBody>
      </p:sp>
      <p:sp>
        <p:nvSpPr>
          <p:cNvPr id="24579" name="TextBox 3">
            <a:extLst>
              <a:ext uri="{FF2B5EF4-FFF2-40B4-BE49-F238E27FC236}">
                <a16:creationId xmlns:a16="http://schemas.microsoft.com/office/drawing/2014/main" id="{3518E91E-22F0-42F3-89C4-B7D9F52FD9EC}"/>
              </a:ext>
            </a:extLst>
          </p:cNvPr>
          <p:cNvSpPr txBox="1">
            <a:spLocks noChangeArrowheads="1"/>
          </p:cNvSpPr>
          <p:nvPr/>
        </p:nvSpPr>
        <p:spPr bwMode="auto">
          <a:xfrm>
            <a:off x="0" y="1368425"/>
            <a:ext cx="2590800" cy="1016000"/>
          </a:xfrm>
          <a:prstGeom prst="rect">
            <a:avLst/>
          </a:prstGeom>
          <a:noFill/>
          <a:ln w="9525">
            <a:noFill/>
            <a:miter lim="800000"/>
            <a:headEnd/>
            <a:tailEnd/>
          </a:ln>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2000" b="1" dirty="0"/>
              <a:t>ToD as received from A system</a:t>
            </a:r>
          </a:p>
          <a:p>
            <a:endParaRPr lang="en-US" altLang="en-US" sz="2000" b="1" dirty="0"/>
          </a:p>
        </p:txBody>
      </p:sp>
      <p:sp>
        <p:nvSpPr>
          <p:cNvPr id="24580" name="TextBox 4">
            <a:extLst>
              <a:ext uri="{FF2B5EF4-FFF2-40B4-BE49-F238E27FC236}">
                <a16:creationId xmlns:a16="http://schemas.microsoft.com/office/drawing/2014/main" id="{A46E52FD-B100-4FA8-A5BA-BF73280ADE17}"/>
              </a:ext>
            </a:extLst>
          </p:cNvPr>
          <p:cNvSpPr txBox="1">
            <a:spLocks noChangeArrowheads="1"/>
          </p:cNvSpPr>
          <p:nvPr/>
        </p:nvSpPr>
        <p:spPr bwMode="auto">
          <a:xfrm>
            <a:off x="152400" y="2797175"/>
            <a:ext cx="2667000" cy="1016000"/>
          </a:xfrm>
          <a:prstGeom prst="rect">
            <a:avLst/>
          </a:prstGeom>
          <a:noFill/>
          <a:ln w="9525">
            <a:noFill/>
            <a:miter lim="800000"/>
            <a:headEnd/>
            <a:tailEnd/>
          </a:ln>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2000" b="1" dirty="0"/>
              <a:t>Applied ToD from calculated EET</a:t>
            </a:r>
          </a:p>
          <a:p>
            <a:r>
              <a:rPr lang="en-US" altLang="en-US" sz="2000" b="1" dirty="0"/>
              <a:t>(</a:t>
            </a:r>
            <a:r>
              <a:rPr lang="en-US" altLang="en-US" sz="2000" b="1" u="sng" dirty="0"/>
              <a:t>52:36.23</a:t>
            </a:r>
            <a:r>
              <a:rPr lang="en-US" altLang="en-US" sz="2000" b="1" dirty="0"/>
              <a:t>0000)</a:t>
            </a:r>
          </a:p>
        </p:txBody>
      </p:sp>
      <p:sp>
        <p:nvSpPr>
          <p:cNvPr id="24581" name="TextBox 23">
            <a:extLst>
              <a:ext uri="{FF2B5EF4-FFF2-40B4-BE49-F238E27FC236}">
                <a16:creationId xmlns:a16="http://schemas.microsoft.com/office/drawing/2014/main" id="{C84B192C-7880-466F-9C36-30A6A7AEBD94}"/>
              </a:ext>
            </a:extLst>
          </p:cNvPr>
          <p:cNvSpPr txBox="1">
            <a:spLocks noChangeArrowheads="1"/>
          </p:cNvSpPr>
          <p:nvPr/>
        </p:nvSpPr>
        <p:spPr bwMode="auto">
          <a:xfrm flipH="1">
            <a:off x="0" y="4387850"/>
            <a:ext cx="3095625" cy="13239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sz="2000" b="1" dirty="0"/>
              <a:t>Time not displayed?</a:t>
            </a:r>
            <a:br>
              <a:rPr lang="en-US" altLang="en-US" sz="2000" b="1" dirty="0"/>
            </a:br>
            <a:r>
              <a:rPr lang="en-US" altLang="en-US" sz="2000" b="1" dirty="0"/>
              <a:t>-confirm you have selected the ‘Time’ radio button</a:t>
            </a:r>
          </a:p>
        </p:txBody>
      </p:sp>
      <p:pic>
        <p:nvPicPr>
          <p:cNvPr id="24582" name="Picture 3">
            <a:extLst>
              <a:ext uri="{FF2B5EF4-FFF2-40B4-BE49-F238E27FC236}">
                <a16:creationId xmlns:a16="http://schemas.microsoft.com/office/drawing/2014/main" id="{FAAAF6E9-4373-4292-8BF4-AEBEEF3806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063" y="1146175"/>
            <a:ext cx="5951537" cy="524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8" name="Straight Arrow Connector 27">
            <a:extLst>
              <a:ext uri="{FF2B5EF4-FFF2-40B4-BE49-F238E27FC236}">
                <a16:creationId xmlns:a16="http://schemas.microsoft.com/office/drawing/2014/main" id="{951BC780-FE51-4FA2-B719-0ADA3471A70C}"/>
              </a:ext>
            </a:extLst>
          </p:cNvPr>
          <p:cNvCxnSpPr>
            <a:cxnSpLocks/>
          </p:cNvCxnSpPr>
          <p:nvPr/>
        </p:nvCxnSpPr>
        <p:spPr>
          <a:xfrm flipV="1">
            <a:off x="2362200" y="4191000"/>
            <a:ext cx="914400" cy="13716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805D7D48-406E-4BD3-A5B0-7CE3E305F3FA}"/>
              </a:ext>
            </a:extLst>
          </p:cNvPr>
          <p:cNvCxnSpPr>
            <a:cxnSpLocks/>
          </p:cNvCxnSpPr>
          <p:nvPr/>
        </p:nvCxnSpPr>
        <p:spPr>
          <a:xfrm>
            <a:off x="2286000" y="3429000"/>
            <a:ext cx="106680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F0D257BF-CE17-4173-BD77-62B04DC1289E}"/>
              </a:ext>
            </a:extLst>
          </p:cNvPr>
          <p:cNvCxnSpPr>
            <a:cxnSpLocks/>
          </p:cNvCxnSpPr>
          <p:nvPr/>
        </p:nvCxnSpPr>
        <p:spPr>
          <a:xfrm>
            <a:off x="2133600" y="1876425"/>
            <a:ext cx="121920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AC228C3-0DD3-4AB7-9894-1932F8E09ADB}"/>
              </a:ext>
            </a:extLst>
          </p:cNvPr>
          <p:cNvSpPr>
            <a:spLocks noGrp="1" noChangeArrowheads="1"/>
          </p:cNvSpPr>
          <p:nvPr>
            <p:ph type="title" idx="4294967295"/>
          </p:nvPr>
        </p:nvSpPr>
        <p:spPr>
          <a:xfrm>
            <a:off x="884238" y="177800"/>
            <a:ext cx="9782175" cy="1239838"/>
          </a:xfrm>
        </p:spPr>
        <p:txBody>
          <a:bodyPr rtlCol="0">
            <a:normAutofit/>
          </a:bodyPr>
          <a:lstStyle/>
          <a:p>
            <a:pP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VALUE OF A REPLACEMENT TIME </a:t>
            </a:r>
          </a:p>
        </p:txBody>
      </p:sp>
      <p:sp>
        <p:nvSpPr>
          <p:cNvPr id="32771" name="Rectangle 3">
            <a:extLst>
              <a:ext uri="{FF2B5EF4-FFF2-40B4-BE49-F238E27FC236}">
                <a16:creationId xmlns:a16="http://schemas.microsoft.com/office/drawing/2014/main" id="{88EB5E24-C368-4925-97B0-A49575B3FCA1}"/>
              </a:ext>
            </a:extLst>
          </p:cNvPr>
          <p:cNvSpPr>
            <a:spLocks noGrp="1" noChangeArrowheads="1"/>
          </p:cNvSpPr>
          <p:nvPr>
            <p:ph idx="4294967295"/>
          </p:nvPr>
        </p:nvSpPr>
        <p:spPr>
          <a:xfrm>
            <a:off x="685800" y="1481138"/>
            <a:ext cx="8229600" cy="4524375"/>
          </a:xfrm>
        </p:spPr>
        <p:txBody>
          <a:bodyPr rtlCol="0">
            <a:normAutofit fontScale="92500" lnSpcReduction="20000"/>
          </a:bodyPr>
          <a:lstStyle/>
          <a:p>
            <a:pPr marL="246888" indent="-246888" eaLnBrk="1" fontAlgn="auto" hangingPunct="1">
              <a:spcAft>
                <a:spcPts val="0"/>
              </a:spcAft>
              <a:buFont typeface="Arial"/>
              <a:buChar char="•"/>
              <a:defRPr/>
            </a:pPr>
            <a:endParaRPr lang="en-US" dirty="0">
              <a:solidFill>
                <a:schemeClr val="accent2"/>
              </a:solidFill>
              <a:latin typeface="Arial" charset="0"/>
              <a:cs typeface="Arial" charset="0"/>
            </a:endParaRPr>
          </a:p>
          <a:p>
            <a:pPr marL="246888" indent="-246888" eaLnBrk="1" fontAlgn="auto" hangingPunct="1">
              <a:lnSpc>
                <a:spcPct val="120000"/>
              </a:lnSpc>
              <a:spcAft>
                <a:spcPts val="0"/>
              </a:spcAft>
              <a:buFont typeface="Arial"/>
              <a:buChar char="•"/>
              <a:defRPr/>
            </a:pPr>
            <a:r>
              <a:rPr lang="en-US" sz="3600" b="1" dirty="0">
                <a:latin typeface="Arial" charset="0"/>
                <a:cs typeface="Arial" charset="0"/>
              </a:rPr>
              <a:t>A Replacement Time that is calculated in accordance with the rules is a </a:t>
            </a:r>
            <a:r>
              <a:rPr lang="en-US" sz="3600" b="1" u="sng" dirty="0">
                <a:latin typeface="Arial" charset="0"/>
                <a:cs typeface="Arial" charset="0"/>
              </a:rPr>
              <a:t>valid</a:t>
            </a:r>
            <a:r>
              <a:rPr lang="en-US" sz="3600" b="1" dirty="0">
                <a:latin typeface="Arial" charset="0"/>
                <a:cs typeface="Arial" charset="0"/>
              </a:rPr>
              <a:t> time!</a:t>
            </a:r>
          </a:p>
          <a:p>
            <a:pPr marL="246888" indent="-246888" eaLnBrk="1" fontAlgn="auto" hangingPunct="1">
              <a:lnSpc>
                <a:spcPct val="120000"/>
              </a:lnSpc>
              <a:spcBef>
                <a:spcPts val="1800"/>
              </a:spcBef>
              <a:spcAft>
                <a:spcPts val="0"/>
              </a:spcAft>
              <a:buFont typeface="Arial"/>
              <a:buChar char="•"/>
              <a:defRPr/>
            </a:pPr>
            <a:r>
              <a:rPr lang="en-US" sz="3600" b="1" dirty="0">
                <a:latin typeface="Arial" charset="0"/>
                <a:cs typeface="Arial" charset="0"/>
              </a:rPr>
              <a:t>Accuracy of a hand-calculated  replacement time </a:t>
            </a:r>
            <a:r>
              <a:rPr lang="en-US" sz="3600" b="1" u="sng" dirty="0">
                <a:latin typeface="Arial" charset="0"/>
                <a:cs typeface="Arial" charset="0"/>
              </a:rPr>
              <a:t>must</a:t>
            </a:r>
            <a:r>
              <a:rPr lang="en-US" sz="3600" b="1" dirty="0">
                <a:latin typeface="Arial" charset="0"/>
                <a:cs typeface="Arial" charset="0"/>
              </a:rPr>
              <a:t> be verified.</a:t>
            </a:r>
          </a:p>
          <a:p>
            <a:pPr marL="0" indent="0" eaLnBrk="1" fontAlgn="auto" hangingPunct="1">
              <a:spcAft>
                <a:spcPts val="0"/>
              </a:spcAft>
              <a:buFont typeface="Euphemia" panose="020B0503040102020104" pitchFamily="34" charset="0"/>
              <a:buNone/>
              <a:defRPr/>
            </a:pPr>
            <a:r>
              <a:rPr lang="en-US" sz="3600" dirty="0">
                <a:solidFill>
                  <a:srgbClr val="FF0000"/>
                </a:solidFill>
                <a:effectLst>
                  <a:outerShdw blurRad="38100" dist="38100" dir="2700000" algn="tl">
                    <a:srgbClr val="C0C0C0"/>
                  </a:outerShdw>
                </a:effectLst>
                <a:latin typeface="Arial" charset="0"/>
                <a:cs typeface="Arial" charset="0"/>
              </a:rPr>
              <a:t>  </a:t>
            </a:r>
          </a:p>
          <a:p>
            <a:pPr marL="0" indent="0" eaLnBrk="1" fontAlgn="auto" hangingPunct="1">
              <a:spcAft>
                <a:spcPts val="0"/>
              </a:spcAft>
              <a:buFont typeface="Euphemia" panose="020B0503040102020104" pitchFamily="34" charset="0"/>
              <a:buNone/>
              <a:defRPr/>
            </a:pPr>
            <a:r>
              <a:rPr lang="en-US" sz="3600" dirty="0">
                <a:solidFill>
                  <a:srgbClr val="FF0000"/>
                </a:solidFill>
                <a:effectLst>
                  <a:outerShdw blurRad="38100" dist="38100" dir="2700000" algn="tl">
                    <a:srgbClr val="C0C0C0"/>
                  </a:outerShdw>
                </a:effectLst>
                <a:latin typeface="Arial" charset="0"/>
                <a:cs typeface="Arial" charset="0"/>
              </a:rPr>
              <a:t>   </a:t>
            </a:r>
            <a:r>
              <a:rPr lang="en-US" sz="3600" b="1" dirty="0">
                <a:solidFill>
                  <a:srgbClr val="0070C0"/>
                </a:solidFill>
                <a:effectLst>
                  <a:outerShdw blurRad="38100" dist="38100" dir="2700000" algn="tl">
                    <a:srgbClr val="C0C0C0"/>
                  </a:outerShdw>
                </a:effectLst>
                <a:latin typeface="Arial" charset="0"/>
                <a:cs typeface="Arial" charset="0"/>
              </a:rPr>
              <a:t>ACR/ICR  </a:t>
            </a:r>
            <a:r>
              <a:rPr lang="en-US" sz="3600" b="1" dirty="0">
                <a:solidFill>
                  <a:srgbClr val="0070C0"/>
                </a:solidFill>
                <a:latin typeface="Arial" charset="0"/>
                <a:cs typeface="Arial" charset="0"/>
              </a:rPr>
              <a:t>611.3.2 and 611.3.2.1</a:t>
            </a:r>
          </a:p>
        </p:txBody>
      </p:sp>
      <p:pic>
        <p:nvPicPr>
          <p:cNvPr id="5" name="Content Placeholder 10">
            <a:extLst>
              <a:ext uri="{FF2B5EF4-FFF2-40B4-BE49-F238E27FC236}">
                <a16:creationId xmlns:a16="http://schemas.microsoft.com/office/drawing/2014/main" id="{6DEF3F18-3E44-4932-B3D2-9D8EC8BA9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FE74A-0DF1-45E2-9FA2-9B053696BD78}"/>
              </a:ext>
            </a:extLst>
          </p:cNvPr>
          <p:cNvSpPr>
            <a:spLocks noGrp="1"/>
          </p:cNvSpPr>
          <p:nvPr>
            <p:ph type="title" idx="4294967295"/>
          </p:nvPr>
        </p:nvSpPr>
        <p:spPr>
          <a:xfrm>
            <a:off x="228600" y="177800"/>
            <a:ext cx="8686800" cy="889000"/>
          </a:xfrm>
        </p:spPr>
        <p:txBody>
          <a:bodyPr rtlCol="0">
            <a:normAutofit/>
          </a:bodyPr>
          <a:lstStyle/>
          <a:p>
            <a:pP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anose="020B0704020202020204" pitchFamily="34" charset="0"/>
                <a:cs typeface="Arial Bold" panose="020B0704020202020204" pitchFamily="34" charset="0"/>
              </a:rPr>
              <a:t>ALTERNATIVE CALCULATION METHODS:</a:t>
            </a:r>
            <a:endParaRPr lang="en-US" sz="3200" dirty="0">
              <a:solidFill>
                <a:srgbClr val="002060"/>
              </a:solidFill>
              <a:latin typeface="Arial Bold" panose="020B0704020202020204" pitchFamily="34" charset="0"/>
              <a:cs typeface="Arial Bold" panose="020B0704020202020204" pitchFamily="34" charset="0"/>
            </a:endParaRPr>
          </a:p>
        </p:txBody>
      </p:sp>
      <p:sp>
        <p:nvSpPr>
          <p:cNvPr id="3" name="Content Placeholder 2">
            <a:extLst>
              <a:ext uri="{FF2B5EF4-FFF2-40B4-BE49-F238E27FC236}">
                <a16:creationId xmlns:a16="http://schemas.microsoft.com/office/drawing/2014/main" id="{D52A0A88-AAA2-411A-8AD1-F9DF6E1016C8}"/>
              </a:ext>
            </a:extLst>
          </p:cNvPr>
          <p:cNvSpPr>
            <a:spLocks noGrp="1"/>
          </p:cNvSpPr>
          <p:nvPr>
            <p:ph idx="4294967295"/>
          </p:nvPr>
        </p:nvSpPr>
        <p:spPr>
          <a:xfrm>
            <a:off x="457200" y="1371600"/>
            <a:ext cx="8458200" cy="4525963"/>
          </a:xfrm>
        </p:spPr>
        <p:txBody>
          <a:bodyPr rtlCol="0">
            <a:normAutofit fontScale="92500" lnSpcReduction="10000"/>
          </a:bodyPr>
          <a:lstStyle/>
          <a:p>
            <a:pPr marL="246888" indent="-246888" eaLnBrk="1" fontAlgn="auto" hangingPunct="1">
              <a:lnSpc>
                <a:spcPct val="100000"/>
              </a:lnSpc>
              <a:spcAft>
                <a:spcPts val="0"/>
              </a:spcAft>
              <a:buFont typeface="Arial"/>
              <a:buChar char="•"/>
              <a:defRPr/>
            </a:pPr>
            <a:r>
              <a:rPr lang="en-US" dirty="0">
                <a:latin typeface="Arial" panose="020B0604020202020204" pitchFamily="34" charset="0"/>
                <a:cs typeface="Arial" panose="020B0604020202020204" pitchFamily="34" charset="0"/>
              </a:rPr>
              <a:t>Excel spreadsheet in MPF</a:t>
            </a:r>
          </a:p>
          <a:p>
            <a:pPr marL="246888" indent="-246888" eaLnBrk="1" fontAlgn="auto" hangingPunct="1">
              <a:lnSpc>
                <a:spcPct val="100000"/>
              </a:lnSpc>
              <a:spcAft>
                <a:spcPts val="0"/>
              </a:spcAft>
              <a:buFont typeface="Arial"/>
              <a:buChar char="•"/>
              <a:defRPr/>
            </a:pPr>
            <a:r>
              <a:rPr lang="en-US" dirty="0">
                <a:latin typeface="Arial" panose="020B0604020202020204" pitchFamily="34" charset="0"/>
                <a:cs typeface="Arial" panose="020B0604020202020204" pitchFamily="34" charset="0"/>
              </a:rPr>
              <a:t>Excel calculator on FIS website (Timing &amp; Data: Tools)</a:t>
            </a:r>
          </a:p>
          <a:p>
            <a:pPr marL="246888" indent="-246888" eaLnBrk="1" fontAlgn="auto" hangingPunct="1">
              <a:lnSpc>
                <a:spcPct val="100000"/>
              </a:lnSpc>
              <a:spcAft>
                <a:spcPts val="0"/>
              </a:spcAft>
              <a:buFont typeface="Arial"/>
              <a:buChar char="•"/>
              <a:defRPr/>
            </a:pPr>
            <a:r>
              <a:rPr lang="en-US" dirty="0">
                <a:latin typeface="Arial" panose="020B0604020202020204" pitchFamily="34" charset="0"/>
                <a:cs typeface="Arial" panose="020B0604020202020204" pitchFamily="34" charset="0"/>
              </a:rPr>
              <a:t>Split Second &amp; Vola</a:t>
            </a:r>
          </a:p>
          <a:p>
            <a:pPr marL="246888" indent="-246888" eaLnBrk="1" fontAlgn="auto" hangingPunct="1">
              <a:lnSpc>
                <a:spcPct val="100000"/>
              </a:lnSpc>
              <a:spcAft>
                <a:spcPts val="0"/>
              </a:spcAft>
              <a:buFont typeface="Arial"/>
              <a:buChar char="•"/>
              <a:defRPr/>
            </a:pPr>
            <a:r>
              <a:rPr lang="en-US" b="1" u="sng" dirty="0">
                <a:latin typeface="Arial" panose="020B0604020202020204" pitchFamily="34" charset="0"/>
                <a:cs typeface="Arial" panose="020B0604020202020204" pitchFamily="34" charset="0"/>
              </a:rPr>
              <a:t>HINTS</a:t>
            </a:r>
            <a:r>
              <a:rPr lang="en-US" b="1" dirty="0">
                <a:latin typeface="Arial" panose="020B0604020202020204" pitchFamily="34" charset="0"/>
                <a:cs typeface="Arial" panose="020B0604020202020204" pitchFamily="34" charset="0"/>
              </a:rPr>
              <a:t>:</a:t>
            </a:r>
          </a:p>
          <a:p>
            <a:pPr marL="914400" lvl="3" indent="-246888" eaLnBrk="1" fontAlgn="auto" hangingPunct="1">
              <a:lnSpc>
                <a:spcPct val="100000"/>
              </a:lnSpc>
              <a:spcAft>
                <a:spcPts val="0"/>
              </a:spcAft>
              <a:buFont typeface="Arial"/>
              <a:buChar char="–"/>
              <a:defRPr/>
            </a:pPr>
            <a:r>
              <a:rPr lang="en-US" b="1" dirty="0">
                <a:latin typeface="Arial" panose="020B0604020202020204" pitchFamily="34" charset="0"/>
                <a:cs typeface="Arial" panose="020B0604020202020204" pitchFamily="34" charset="0"/>
              </a:rPr>
              <a:t>Do </a:t>
            </a:r>
            <a:r>
              <a:rPr lang="en-US" b="1" u="sng" dirty="0">
                <a:latin typeface="Arial" panose="020B0604020202020204" pitchFamily="34" charset="0"/>
                <a:cs typeface="Arial" panose="020B0604020202020204" pitchFamily="34" charset="0"/>
              </a:rPr>
              <a:t>NOT</a:t>
            </a:r>
            <a:r>
              <a:rPr lang="en-US" b="1" dirty="0">
                <a:latin typeface="Arial" panose="020B0604020202020204" pitchFamily="34" charset="0"/>
                <a:cs typeface="Arial" panose="020B0604020202020204" pitchFamily="34" charset="0"/>
              </a:rPr>
              <a:t> use Forerunners’ times </a:t>
            </a:r>
          </a:p>
          <a:p>
            <a:pPr marL="914400" lvl="3" indent="-246888" eaLnBrk="1" fontAlgn="auto" hangingPunct="1">
              <a:lnSpc>
                <a:spcPct val="100000"/>
              </a:lnSpc>
              <a:spcAft>
                <a:spcPts val="0"/>
              </a:spcAft>
              <a:buFont typeface="Arial"/>
              <a:buChar char="–"/>
              <a:defRPr/>
            </a:pPr>
            <a:r>
              <a:rPr lang="en-US" b="1" dirty="0">
                <a:latin typeface="Arial" panose="020B0604020202020204" pitchFamily="34" charset="0"/>
                <a:cs typeface="Arial" panose="020B0604020202020204" pitchFamily="34" charset="0"/>
              </a:rPr>
              <a:t>When </a:t>
            </a:r>
            <a:r>
              <a:rPr lang="en-US" b="1" u="sng" dirty="0">
                <a:latin typeface="Arial" panose="020B0604020202020204" pitchFamily="34" charset="0"/>
                <a:cs typeface="Arial" panose="020B0604020202020204" pitchFamily="34" charset="0"/>
              </a:rPr>
              <a:t>missed</a:t>
            </a:r>
            <a:r>
              <a:rPr lang="en-US" b="1" dirty="0">
                <a:latin typeface="Arial" panose="020B0604020202020204" pitchFamily="34" charset="0"/>
                <a:cs typeface="Arial" panose="020B0604020202020204" pitchFamily="34" charset="0"/>
              </a:rPr>
              <a:t> times are in close proximity, systems may allow for calculation of multiple replacement times</a:t>
            </a:r>
          </a:p>
          <a:p>
            <a:pPr marL="914400" lvl="3" indent="-246888" eaLnBrk="1" fontAlgn="auto" hangingPunct="1">
              <a:lnSpc>
                <a:spcPct val="100000"/>
              </a:lnSpc>
              <a:spcAft>
                <a:spcPts val="0"/>
              </a:spcAft>
              <a:buFont typeface="Arial"/>
              <a:buChar char="–"/>
              <a:defRPr/>
            </a:pPr>
            <a:r>
              <a:rPr lang="en-US" b="1" dirty="0">
                <a:latin typeface="Arial" panose="020B0604020202020204" pitchFamily="34" charset="0"/>
                <a:cs typeface="Arial" panose="020B0604020202020204" pitchFamily="34" charset="0"/>
              </a:rPr>
              <a:t>Both systems may require a dedicated computer </a:t>
            </a:r>
          </a:p>
          <a:p>
            <a:pPr marL="914400" lvl="3" indent="-246888" eaLnBrk="1" fontAlgn="auto" hangingPunct="1">
              <a:lnSpc>
                <a:spcPct val="100000"/>
              </a:lnSpc>
              <a:spcAft>
                <a:spcPts val="0"/>
              </a:spcAft>
              <a:buFont typeface="Arial"/>
              <a:buChar char="–"/>
              <a:defRPr/>
            </a:pPr>
            <a:r>
              <a:rPr lang="en-US" b="1" dirty="0">
                <a:latin typeface="Arial" panose="020B0604020202020204" pitchFamily="34" charset="0"/>
                <a:cs typeface="Arial" panose="020B0604020202020204" pitchFamily="34" charset="0"/>
              </a:rPr>
              <a:t>Electronic timekeeping equipment operator should not be responsible for these calculations</a:t>
            </a:r>
          </a:p>
          <a:p>
            <a:pPr marL="914400" lvl="3" indent="-246888" eaLnBrk="1" fontAlgn="auto" hangingPunct="1">
              <a:lnSpc>
                <a:spcPct val="100000"/>
              </a:lnSpc>
              <a:spcAft>
                <a:spcPts val="0"/>
              </a:spcAft>
              <a:buFont typeface="Arial"/>
              <a:buChar char="–"/>
              <a:defRPr/>
            </a:pPr>
            <a:r>
              <a:rPr lang="en-US" b="1" dirty="0">
                <a:latin typeface="Arial" panose="020B0604020202020204" pitchFamily="34" charset="0"/>
                <a:cs typeface="Arial" panose="020B0604020202020204" pitchFamily="34" charset="0"/>
              </a:rPr>
              <a:t>Regardless of the system you prefer, </a:t>
            </a:r>
            <a:r>
              <a:rPr lang="en-US" b="1" u="sng" dirty="0">
                <a:latin typeface="Arial" panose="020B0604020202020204" pitchFamily="34" charset="0"/>
                <a:cs typeface="Arial" panose="020B0604020202020204" pitchFamily="34" charset="0"/>
              </a:rPr>
              <a:t>do not</a:t>
            </a:r>
            <a:r>
              <a:rPr lang="en-US" b="1" dirty="0">
                <a:latin typeface="Arial" panose="020B0604020202020204" pitchFamily="34" charset="0"/>
                <a:cs typeface="Arial" panose="020B0604020202020204" pitchFamily="34" charset="0"/>
              </a:rPr>
              <a:t> wait until race day to learn how to use it!</a:t>
            </a:r>
          </a:p>
          <a:p>
            <a:pPr marL="685800" lvl="3" indent="0" eaLnBrk="1" fontAlgn="auto" hangingPunct="1">
              <a:spcAft>
                <a:spcPts val="0"/>
              </a:spcAft>
              <a:buFont typeface="Arial" panose="020B0604020202020204" pitchFamily="34" charset="0"/>
              <a:buNone/>
              <a:defRPr/>
            </a:pPr>
            <a:endParaRPr lang="en-US" dirty="0"/>
          </a:p>
        </p:txBody>
      </p:sp>
      <p:pic>
        <p:nvPicPr>
          <p:cNvPr id="4" name="Content Placeholder 10">
            <a:extLst>
              <a:ext uri="{FF2B5EF4-FFF2-40B4-BE49-F238E27FC236}">
                <a16:creationId xmlns:a16="http://schemas.microsoft.com/office/drawing/2014/main" id="{82D79D9A-4E54-4D72-AA13-1F7B0EA735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AD93EF3-C773-4356-9290-ACFADE16604E}"/>
              </a:ext>
            </a:extLst>
          </p:cNvPr>
          <p:cNvSpPr>
            <a:spLocks noGrp="1" noChangeArrowheads="1"/>
          </p:cNvSpPr>
          <p:nvPr>
            <p:ph type="title" idx="4294967295"/>
          </p:nvPr>
        </p:nvSpPr>
        <p:spPr>
          <a:xfrm>
            <a:off x="685800" y="228600"/>
            <a:ext cx="7772400" cy="838200"/>
          </a:xfrm>
        </p:spPr>
        <p:txBody>
          <a:bodyPr rtlCol="0">
            <a:normAutofit/>
          </a:bodyPr>
          <a:lstStyle/>
          <a:p>
            <a:pPr algn="ctr" eaLnBrk="1" fontAlgn="auto" hangingPunct="1">
              <a:spcAft>
                <a:spcPts val="0"/>
              </a:spcAft>
              <a:defRPr/>
            </a:pPr>
            <a:r>
              <a:rPr lang="en-US" sz="28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CALCULATION: USING A SPREADSHEET</a:t>
            </a:r>
            <a:br>
              <a:rPr lang="en-US" sz="28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br>
            <a:r>
              <a:rPr lang="en-US" sz="20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(Both systems timed to 1000</a:t>
            </a:r>
            <a:r>
              <a:rPr lang="en-US" sz="2000" baseline="300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th</a:t>
            </a:r>
            <a:r>
              <a:rPr lang="en-US" sz="20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 precision)</a:t>
            </a:r>
          </a:p>
        </p:txBody>
      </p:sp>
      <p:pic>
        <p:nvPicPr>
          <p:cNvPr id="27651" name="Picture 2">
            <a:extLst>
              <a:ext uri="{FF2B5EF4-FFF2-40B4-BE49-F238E27FC236}">
                <a16:creationId xmlns:a16="http://schemas.microsoft.com/office/drawing/2014/main" id="{1CF54683-8B36-4D91-A6FA-71DCBD512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063" y="1219200"/>
            <a:ext cx="8397875" cy="528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5D7ECCB-A25E-43B5-BAF8-C52BD66A29F4}"/>
              </a:ext>
            </a:extLst>
          </p:cNvPr>
          <p:cNvSpPr>
            <a:spLocks noGrp="1"/>
          </p:cNvSpPr>
          <p:nvPr>
            <p:ph type="title" idx="4294967295"/>
          </p:nvPr>
        </p:nvSpPr>
        <p:spPr>
          <a:xfrm>
            <a:off x="419100" y="152400"/>
            <a:ext cx="8420100" cy="838200"/>
          </a:xfrm>
        </p:spPr>
        <p:txBody>
          <a:bodyPr/>
          <a:lstStyle/>
          <a:p>
            <a:pPr eaLnBrk="1" hangingPunct="1">
              <a:defRPr/>
            </a:pPr>
            <a:r>
              <a:rPr lang="en-US" altLang="en-US" sz="3700" dirty="0">
                <a:solidFill>
                  <a:srgbClr val="0028A8"/>
                </a:solidFill>
                <a:effectLst>
                  <a:outerShdw blurRad="38100" dist="38100" dir="2700000" algn="tl">
                    <a:srgbClr val="000000">
                      <a:alpha val="43137"/>
                    </a:srgbClr>
                  </a:outerShdw>
                </a:effectLst>
                <a:latin typeface="Arial Bold" pitchFamily="34" charset="0"/>
                <a:cs typeface="Arial Bold" pitchFamily="34" charset="0"/>
              </a:rPr>
              <a:t>IMPORTANT NOTICE</a:t>
            </a:r>
          </a:p>
        </p:txBody>
      </p:sp>
      <p:sp>
        <p:nvSpPr>
          <p:cNvPr id="3" name="Content Placeholder 2">
            <a:extLst>
              <a:ext uri="{FF2B5EF4-FFF2-40B4-BE49-F238E27FC236}">
                <a16:creationId xmlns:a16="http://schemas.microsoft.com/office/drawing/2014/main" id="{721B6A6C-BDB8-4B74-9068-28B99D33F06B}"/>
              </a:ext>
            </a:extLst>
          </p:cNvPr>
          <p:cNvSpPr>
            <a:spLocks noGrp="1"/>
          </p:cNvSpPr>
          <p:nvPr>
            <p:ph idx="4294967295"/>
          </p:nvPr>
        </p:nvSpPr>
        <p:spPr>
          <a:xfrm>
            <a:off x="381000" y="1066800"/>
            <a:ext cx="8420100" cy="5181600"/>
          </a:xfrm>
        </p:spPr>
        <p:txBody>
          <a:bodyPr rtlCol="0">
            <a:noAutofit/>
          </a:bodyPr>
          <a:lstStyle/>
          <a:p>
            <a:pPr marL="0" indent="0">
              <a:lnSpc>
                <a:spcPct val="110000"/>
              </a:lnSpc>
              <a:buFont typeface="Euphemia" panose="020B0503040102020104" pitchFamily="34" charset="0"/>
              <a:buNone/>
              <a:defRPr/>
            </a:pPr>
            <a:r>
              <a:rPr lang="en-US" sz="3200" dirty="0">
                <a:latin typeface="Arial" panose="020B0604020202020204" pitchFamily="34" charset="0"/>
                <a:cs typeface="Arial" panose="020B0604020202020204" pitchFamily="34" charset="0"/>
              </a:rPr>
              <a:t>Procedures which impact your event operations and programs must be relayed to all event officials, Team Captains, and competitors. </a:t>
            </a:r>
          </a:p>
          <a:p>
            <a:pPr marL="0" indent="0">
              <a:lnSpc>
                <a:spcPct val="110000"/>
              </a:lnSpc>
              <a:spcBef>
                <a:spcPts val="600"/>
              </a:spcBef>
              <a:buNone/>
              <a:defRPr/>
            </a:pPr>
            <a:r>
              <a:rPr lang="en-US" sz="3200" b="1" dirty="0">
                <a:solidFill>
                  <a:srgbClr val="000099"/>
                </a:solidFill>
                <a:effectLst/>
                <a:latin typeface="Arial" panose="020B0604020202020204" pitchFamily="34" charset="0"/>
                <a:ea typeface="Times New Roman" panose="02020603050405020304" pitchFamily="18" charset="0"/>
                <a:cs typeface="Arial" panose="020B0604020202020204" pitchFamily="34" charset="0"/>
              </a:rPr>
              <a:t>The procedures must – without question – be respected and observed.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10000"/>
              </a:lnSpc>
              <a:spcBef>
                <a:spcPts val="600"/>
              </a:spcBef>
              <a:buFont typeface="Arial" panose="020B0604020202020204" pitchFamily="34" charset="0"/>
              <a:buChar char="•"/>
              <a:defRPr/>
            </a:pPr>
            <a:endParaRPr lang="en-US" sz="2000" dirty="0">
              <a:latin typeface="Arial" panose="020B0604020202020204" pitchFamily="34" charset="0"/>
              <a:cs typeface="Arial" panose="020B0604020202020204" pitchFamily="34" charset="0"/>
            </a:endParaRPr>
          </a:p>
          <a:p>
            <a:pPr marL="0" indent="0">
              <a:lnSpc>
                <a:spcPct val="110000"/>
              </a:lnSpc>
              <a:buFont typeface="Euphemia" panose="020B0503040102020104" pitchFamily="34" charset="0"/>
              <a:buNone/>
              <a:defRPr/>
            </a:pPr>
            <a:r>
              <a:rPr lang="en-US" sz="2000" dirty="0">
                <a:latin typeface="Arial" panose="020B0604020202020204" pitchFamily="34" charset="0"/>
                <a:cs typeface="Arial" panose="020B0604020202020204" pitchFamily="34" charset="0"/>
              </a:rPr>
              <a:t>  </a:t>
            </a:r>
          </a:p>
        </p:txBody>
      </p:sp>
      <p:pic>
        <p:nvPicPr>
          <p:cNvPr id="10244" name="Content Placeholder 10">
            <a:extLst>
              <a:ext uri="{FF2B5EF4-FFF2-40B4-BE49-F238E27FC236}">
                <a16:creationId xmlns:a16="http://schemas.microsoft.com/office/drawing/2014/main" id="{5358FE11-30AB-4EBE-8840-440A64AEF4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247109"/>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ABDA-D486-43F5-9AB5-4CEE55A1C464}"/>
              </a:ext>
            </a:extLst>
          </p:cNvPr>
          <p:cNvSpPr>
            <a:spLocks noGrp="1"/>
          </p:cNvSpPr>
          <p:nvPr>
            <p:ph type="title" idx="4294967295"/>
          </p:nvPr>
        </p:nvSpPr>
        <p:spPr>
          <a:xfrm>
            <a:off x="304800" y="177800"/>
            <a:ext cx="8382000" cy="1239838"/>
          </a:xfrm>
        </p:spPr>
        <p:txBody>
          <a:bodyPr rtlCol="0">
            <a:normAutofit/>
          </a:bodyPr>
          <a:lstStyle/>
          <a:p>
            <a:pPr eaLnBrk="1" fontAlgn="auto" hangingPunct="1">
              <a:spcAft>
                <a:spcPts val="0"/>
              </a:spcAft>
              <a:defRPr/>
            </a:pPr>
            <a:r>
              <a:rPr lang="en-US" b="1" dirty="0">
                <a:solidFill>
                  <a:srgbClr val="002060"/>
                </a:solidFill>
                <a:effectLst>
                  <a:outerShdw blurRad="38100" dist="38100" dir="2700000" algn="tl">
                    <a:srgbClr val="000000">
                      <a:alpha val="43137"/>
                    </a:srgbClr>
                  </a:outerShdw>
                </a:effectLst>
              </a:rPr>
              <a:t>CALCULATION: </a:t>
            </a:r>
            <a:r>
              <a:rPr lang="en-US" sz="2700" b="1" dirty="0">
                <a:solidFill>
                  <a:srgbClr val="002060"/>
                </a:solidFill>
                <a:effectLst>
                  <a:outerShdw blurRad="38100" dist="38100" dir="2700000" algn="tl">
                    <a:srgbClr val="000000">
                      <a:alpha val="43137"/>
                    </a:srgbClr>
                  </a:outerShdw>
                </a:effectLst>
              </a:rPr>
              <a:t>USING TIMING SOFTWARE</a:t>
            </a:r>
            <a:endParaRPr lang="en-US" sz="2700" b="1" dirty="0">
              <a:solidFill>
                <a:srgbClr val="002060"/>
              </a:solidFill>
            </a:endParaRPr>
          </a:p>
        </p:txBody>
      </p:sp>
      <p:sp>
        <p:nvSpPr>
          <p:cNvPr id="28675" name="Content Placeholder 2">
            <a:extLst>
              <a:ext uri="{FF2B5EF4-FFF2-40B4-BE49-F238E27FC236}">
                <a16:creationId xmlns:a16="http://schemas.microsoft.com/office/drawing/2014/main" id="{DEC9840A-6304-4B0D-AC24-C55DB8EFE27F}"/>
              </a:ext>
            </a:extLst>
          </p:cNvPr>
          <p:cNvSpPr>
            <a:spLocks noGrp="1" noChangeArrowheads="1"/>
          </p:cNvSpPr>
          <p:nvPr>
            <p:ph idx="4294967295"/>
          </p:nvPr>
        </p:nvSpPr>
        <p:spPr>
          <a:xfrm>
            <a:off x="533400" y="1600200"/>
            <a:ext cx="8229600" cy="4525963"/>
          </a:xfrm>
        </p:spPr>
        <p:txBody>
          <a:bodyPr/>
          <a:lstStyle/>
          <a:p>
            <a:pPr marL="0" indent="0" eaLnBrk="1" hangingPunct="1">
              <a:lnSpc>
                <a:spcPct val="100000"/>
              </a:lnSpc>
              <a:buFont typeface="Euphemia" panose="020B0503040102020104" pitchFamily="34" charset="0"/>
              <a:buNone/>
            </a:pPr>
            <a:r>
              <a:rPr lang="en-US" altLang="en-US" b="1" dirty="0">
                <a:solidFill>
                  <a:srgbClr val="002060"/>
                </a:solidFill>
                <a:latin typeface="Arial" panose="020B0604020202020204" pitchFamily="34" charset="0"/>
                <a:cs typeface="Arial" panose="020B0604020202020204" pitchFamily="34" charset="0"/>
              </a:rPr>
              <a:t>Refer to SPLIT SECOND 101 ppt and VOLA ppt for updated information.</a:t>
            </a:r>
          </a:p>
          <a:p>
            <a:pPr marL="0" indent="0" eaLnBrk="1" hangingPunct="1">
              <a:lnSpc>
                <a:spcPct val="100000"/>
              </a:lnSpc>
              <a:buFont typeface="Euphemia" panose="020B0503040102020104" pitchFamily="34" charset="0"/>
              <a:buNone/>
            </a:pPr>
            <a:r>
              <a:rPr lang="en-US" altLang="en-US" b="1" dirty="0">
                <a:solidFill>
                  <a:srgbClr val="002060"/>
                </a:solidFill>
                <a:latin typeface="Arial" panose="020B0604020202020204" pitchFamily="34" charset="0"/>
                <a:cs typeface="Arial" panose="020B0604020202020204" pitchFamily="34" charset="0"/>
              </a:rPr>
              <a:t>Become familiar with the software’s procedure prior to race day!</a:t>
            </a:r>
          </a:p>
          <a:p>
            <a:pPr marL="0" indent="0" eaLnBrk="1" hangingPunct="1">
              <a:lnSpc>
                <a:spcPct val="100000"/>
              </a:lnSpc>
              <a:buFont typeface="Euphemia" panose="020B0503040102020104" pitchFamily="34" charset="0"/>
              <a:buNone/>
            </a:pPr>
            <a:endParaRPr lang="en-US" altLang="en-US" b="1" dirty="0">
              <a:solidFill>
                <a:srgbClr val="002060"/>
              </a:solidFill>
              <a:latin typeface="Arial" panose="020B0604020202020204" pitchFamily="34" charset="0"/>
              <a:cs typeface="Arial" panose="020B0604020202020204" pitchFamily="34" charset="0"/>
            </a:endParaRPr>
          </a:p>
        </p:txBody>
      </p:sp>
      <p:pic>
        <p:nvPicPr>
          <p:cNvPr id="6" name="Content Placeholder 10">
            <a:extLst>
              <a:ext uri="{FF2B5EF4-FFF2-40B4-BE49-F238E27FC236}">
                <a16:creationId xmlns:a16="http://schemas.microsoft.com/office/drawing/2014/main" id="{DE566D83-FCD6-4A6C-A364-A615C4377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16089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8B38-6F72-44B7-8249-B74F94CC2912}"/>
              </a:ext>
            </a:extLst>
          </p:cNvPr>
          <p:cNvSpPr>
            <a:spLocks noGrp="1"/>
          </p:cNvSpPr>
          <p:nvPr>
            <p:ph type="title" idx="4294967295"/>
          </p:nvPr>
        </p:nvSpPr>
        <p:spPr>
          <a:xfrm>
            <a:off x="381000" y="381000"/>
            <a:ext cx="7772400" cy="1143000"/>
          </a:xfrm>
        </p:spPr>
        <p:txBody>
          <a:bodyPr rtlCol="0" anchor="t">
            <a:normAutofit fontScale="90000"/>
          </a:bodyPr>
          <a:lstStyle/>
          <a:p>
            <a:pPr algn="ctr" eaLnBrk="1" fontAlgn="auto" hangingPunct="1">
              <a:lnSpc>
                <a:spcPct val="100000"/>
              </a:lnSpc>
              <a:spcBef>
                <a:spcPts val="0"/>
              </a:spcBef>
              <a:spcAft>
                <a:spcPts val="1200"/>
              </a:spcAft>
              <a:defRPr/>
            </a:pPr>
            <a:r>
              <a:rPr lang="en-US" sz="3100" b="1"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COMPUTER-CALCULATED </a:t>
            </a:r>
            <a:br>
              <a:rPr lang="en-US" sz="3100" b="1" dirty="0">
                <a:solidFill>
                  <a:srgbClr val="002060"/>
                </a:solidFill>
                <a:effectLst>
                  <a:outerShdw blurRad="38100" dist="38100" dir="2700000" algn="tl">
                    <a:srgbClr val="000000">
                      <a:alpha val="43137"/>
                    </a:srgbClr>
                  </a:outerShdw>
                </a:effectLst>
                <a:latin typeface="Arial Bold" pitchFamily="34" charset="0"/>
                <a:cs typeface="Arial Bold" pitchFamily="34" charset="0"/>
              </a:rPr>
            </a:br>
            <a:r>
              <a:rPr lang="en-US" sz="3100" b="1"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REPLACEMENT TIMES</a:t>
            </a:r>
            <a:br>
              <a:rPr lang="en-US" sz="3100" b="1" dirty="0">
                <a:solidFill>
                  <a:srgbClr val="0070C0"/>
                </a:solidFill>
                <a:effectLst>
                  <a:outerShdw blurRad="38100" dist="38100" dir="2700000" algn="tl">
                    <a:srgbClr val="000000">
                      <a:alpha val="43137"/>
                    </a:srgbClr>
                  </a:outerShdw>
                </a:effectLst>
                <a:latin typeface="Arial Bold" pitchFamily="34" charset="0"/>
                <a:cs typeface="Arial Bold" pitchFamily="34" charset="0"/>
              </a:rPr>
            </a:br>
            <a:br>
              <a:rPr lang="en-US" sz="3100" b="1" dirty="0">
                <a:solidFill>
                  <a:srgbClr val="0070C0"/>
                </a:solidFill>
                <a:effectLst>
                  <a:outerShdw blurRad="38100" dist="38100" dir="2700000" algn="tl">
                    <a:srgbClr val="000000">
                      <a:alpha val="43137"/>
                    </a:srgbClr>
                  </a:outerShdw>
                </a:effectLst>
                <a:latin typeface="Arial Bold" pitchFamily="34" charset="0"/>
                <a:cs typeface="Arial Bold" pitchFamily="34" charset="0"/>
              </a:rPr>
            </a:br>
            <a:br>
              <a:rPr lang="en-US" sz="1200" dirty="0">
                <a:solidFill>
                  <a:srgbClr val="0033CC"/>
                </a:solidFill>
                <a:effectLst>
                  <a:outerShdw blurRad="38100" dist="38100" dir="2700000" algn="tl">
                    <a:srgbClr val="000000">
                      <a:alpha val="43137"/>
                    </a:srgbClr>
                  </a:outerShdw>
                </a:effectLst>
                <a:latin typeface="Arial Bold" pitchFamily="34" charset="0"/>
                <a:cs typeface="Arial Bold" pitchFamily="34" charset="0"/>
              </a:rPr>
            </a:br>
            <a:r>
              <a:rPr lang="en-US" sz="4000" b="1" dirty="0">
                <a:solidFill>
                  <a:srgbClr val="0D4C91"/>
                </a:solidFill>
                <a:latin typeface="Arial" panose="020B0604020202020204" pitchFamily="34" charset="0"/>
                <a:cs typeface="Arial" panose="020B0604020202020204" pitchFamily="34" charset="0"/>
              </a:rPr>
              <a:t>Just because a replacement  time is calculated by a computer doesn’t mean it is correct.</a:t>
            </a:r>
            <a:br>
              <a:rPr lang="en-US" sz="4000" dirty="0">
                <a:solidFill>
                  <a:srgbClr val="0D4C91"/>
                </a:solidFill>
                <a:latin typeface="Arial" panose="020B0604020202020204" pitchFamily="34" charset="0"/>
                <a:cs typeface="Arial" panose="020B0604020202020204" pitchFamily="34" charset="0"/>
              </a:rPr>
            </a:br>
            <a:br>
              <a:rPr lang="en-US" sz="4000" dirty="0">
                <a:solidFill>
                  <a:srgbClr val="0D4C91"/>
                </a:solidFill>
                <a:latin typeface="Arial" panose="020B0604020202020204" pitchFamily="34" charset="0"/>
                <a:cs typeface="Arial" panose="020B0604020202020204" pitchFamily="34" charset="0"/>
              </a:rPr>
            </a:br>
            <a:r>
              <a:rPr lang="en-US" sz="4000" b="1" dirty="0">
                <a:solidFill>
                  <a:srgbClr val="0D4C91"/>
                </a:solidFill>
                <a:latin typeface="Arial" panose="020B0604020202020204" pitchFamily="34" charset="0"/>
                <a:cs typeface="Arial" panose="020B0604020202020204" pitchFamily="34" charset="0"/>
              </a:rPr>
              <a:t>Accuracy of a computer-calculated replacement time must be verified!</a:t>
            </a:r>
            <a:br>
              <a:rPr lang="en-US" sz="4000" b="1" dirty="0">
                <a:solidFill>
                  <a:srgbClr val="0033CC"/>
                </a:solidFill>
                <a:latin typeface="Arial" panose="020B0604020202020204" pitchFamily="34" charset="0"/>
                <a:cs typeface="Arial" panose="020B0604020202020204" pitchFamily="34" charset="0"/>
              </a:rPr>
            </a:br>
            <a:endParaRPr lang="en-US" sz="4000" b="1" dirty="0">
              <a:solidFill>
                <a:srgbClr val="0033CC"/>
              </a:solidFill>
              <a:latin typeface="Arial" panose="020B0604020202020204" pitchFamily="34" charset="0"/>
              <a:cs typeface="Arial" panose="020B0604020202020204" pitchFamily="34" charset="0"/>
            </a:endParaRPr>
          </a:p>
        </p:txBody>
      </p:sp>
      <p:pic>
        <p:nvPicPr>
          <p:cNvPr id="4" name="Content Placeholder 10">
            <a:extLst>
              <a:ext uri="{FF2B5EF4-FFF2-40B4-BE49-F238E27FC236}">
                <a16:creationId xmlns:a16="http://schemas.microsoft.com/office/drawing/2014/main" id="{431716CF-5A62-4E79-8B54-D2C60342DD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ABDA-D486-43F5-9AB5-4CEE55A1C464}"/>
              </a:ext>
            </a:extLst>
          </p:cNvPr>
          <p:cNvSpPr>
            <a:spLocks noGrp="1"/>
          </p:cNvSpPr>
          <p:nvPr>
            <p:ph type="title" idx="4294967295"/>
          </p:nvPr>
        </p:nvSpPr>
        <p:spPr>
          <a:xfrm>
            <a:off x="304800" y="177800"/>
            <a:ext cx="8382000" cy="753328"/>
          </a:xfrm>
        </p:spPr>
        <p:txBody>
          <a:bodyPr rtlCol="0">
            <a:normAutofit/>
          </a:bodyPr>
          <a:lstStyle/>
          <a:p>
            <a:pPr eaLnBrk="1" fontAlgn="auto" hangingPunct="1">
              <a:spcAft>
                <a:spcPts val="0"/>
              </a:spcAft>
              <a:defRPr/>
            </a:pPr>
            <a:r>
              <a:rPr lang="en-US" b="1" dirty="0">
                <a:solidFill>
                  <a:srgbClr val="002060"/>
                </a:solidFill>
                <a:effectLst>
                  <a:outerShdw blurRad="38100" dist="38100" dir="2700000" algn="tl">
                    <a:srgbClr val="000000">
                      <a:alpha val="43137"/>
                    </a:srgbClr>
                  </a:outerShdw>
                </a:effectLst>
              </a:rPr>
              <a:t>CALCULATIONS: </a:t>
            </a:r>
            <a:r>
              <a:rPr lang="en-US" sz="2700" b="1" dirty="0">
                <a:solidFill>
                  <a:srgbClr val="002060"/>
                </a:solidFill>
                <a:effectLst>
                  <a:outerShdw blurRad="38100" dist="38100" dir="2700000" algn="tl">
                    <a:srgbClr val="000000">
                      <a:alpha val="43137"/>
                    </a:srgbClr>
                  </a:outerShdw>
                </a:effectLst>
              </a:rPr>
              <a:t>Submittal Requirements</a:t>
            </a:r>
            <a:endParaRPr lang="en-US" sz="2700" b="1" dirty="0">
              <a:solidFill>
                <a:srgbClr val="002060"/>
              </a:solidFill>
            </a:endParaRPr>
          </a:p>
        </p:txBody>
      </p:sp>
      <p:sp>
        <p:nvSpPr>
          <p:cNvPr id="28675" name="Content Placeholder 2">
            <a:extLst>
              <a:ext uri="{FF2B5EF4-FFF2-40B4-BE49-F238E27FC236}">
                <a16:creationId xmlns:a16="http://schemas.microsoft.com/office/drawing/2014/main" id="{DEC9840A-6304-4B0D-AC24-C55DB8EFE27F}"/>
              </a:ext>
            </a:extLst>
          </p:cNvPr>
          <p:cNvSpPr>
            <a:spLocks noGrp="1" noChangeArrowheads="1"/>
          </p:cNvSpPr>
          <p:nvPr>
            <p:ph idx="4294967295"/>
          </p:nvPr>
        </p:nvSpPr>
        <p:spPr>
          <a:xfrm>
            <a:off x="533400" y="1212482"/>
            <a:ext cx="7772400" cy="4807318"/>
          </a:xfrm>
          <a:ln>
            <a:noFill/>
          </a:ln>
        </p:spPr>
        <p:txBody>
          <a:bodyPr/>
          <a:lstStyle/>
          <a:p>
            <a:pPr marR="0" algn="just">
              <a:lnSpc>
                <a:spcPct val="100000"/>
              </a:lnSpc>
              <a:spcBef>
                <a:spcPts val="600"/>
              </a:spcBef>
              <a:spcAft>
                <a:spcPts val="600"/>
              </a:spcAft>
              <a:buFont typeface="Arial" panose="020B0604020202020204" pitchFamily="34" charset="0"/>
              <a:buChar char="•"/>
            </a:pPr>
            <a:r>
              <a:rPr lang="en-US" sz="2000" b="1" u="sng"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ALL EVENTS – non-FIS or FIS</a:t>
            </a:r>
            <a:r>
              <a:rPr lang="en-US" sz="20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000" b="1" kern="100" dirty="0">
                <a:solidFill>
                  <a:schemeClr val="tx1"/>
                </a:solidFill>
                <a:latin typeface="Arial" panose="020B0604020202020204" pitchFamily="34" charset="0"/>
                <a:ea typeface="Calibri" panose="020F0502020204030204" pitchFamily="34" charset="0"/>
                <a:cs typeface="Arial" panose="020B0604020202020204" pitchFamily="34" charset="0"/>
              </a:rPr>
              <a:t>C</a:t>
            </a:r>
            <a:r>
              <a:rPr lang="en-US" sz="20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opies of all calculations </a:t>
            </a:r>
            <a:r>
              <a:rPr lang="en-US" sz="2000" b="1" kern="100" dirty="0">
                <a:solidFill>
                  <a:schemeClr val="tx1"/>
                </a:solidFill>
                <a:latin typeface="Arial" panose="020B0604020202020204" pitchFamily="34" charset="0"/>
                <a:ea typeface="Calibri" panose="020F0502020204030204" pitchFamily="34" charset="0"/>
                <a:cs typeface="Arial" panose="020B0604020202020204" pitchFamily="34" charset="0"/>
              </a:rPr>
              <a:t>of any </a:t>
            </a:r>
            <a:r>
              <a:rPr lang="en-US" sz="2000" b="1" u="sng" kern="100" dirty="0">
                <a:solidFill>
                  <a:schemeClr val="tx1"/>
                </a:solidFill>
                <a:latin typeface="Arial" panose="020B0604020202020204" pitchFamily="34" charset="0"/>
                <a:ea typeface="Calibri" panose="020F0502020204030204" pitchFamily="34" charset="0"/>
                <a:cs typeface="Arial" panose="020B0604020202020204" pitchFamily="34" charset="0"/>
              </a:rPr>
              <a:t>Replacement Times (EET’s) </a:t>
            </a:r>
            <a:r>
              <a:rPr lang="en-US" sz="2000" b="1" u="sng"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must</a:t>
            </a:r>
            <a:r>
              <a:rPr lang="en-US" sz="20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be included in the PDF “Event Document Packet” submitted to U.S. Ski &amp; Snowboard. </a:t>
            </a:r>
          </a:p>
          <a:p>
            <a:pPr algn="just">
              <a:lnSpc>
                <a:spcPct val="100000"/>
              </a:lnSpc>
              <a:spcBef>
                <a:spcPts val="1200"/>
              </a:spcBef>
              <a:spcAft>
                <a:spcPts val="600"/>
              </a:spcAft>
              <a:buFont typeface="Arial" panose="020B0604020202020204" pitchFamily="34" charset="0"/>
              <a:buChar char="•"/>
            </a:pPr>
            <a:r>
              <a:rPr lang="en-US" sz="20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Copies of all calculations must also be included with the </a:t>
            </a:r>
            <a:r>
              <a:rPr lang="en-US" sz="2000" b="1" kern="100" dirty="0">
                <a:solidFill>
                  <a:schemeClr val="tx1"/>
                </a:solidFill>
                <a:latin typeface="Arial" panose="020B0604020202020204" pitchFamily="34" charset="0"/>
                <a:ea typeface="Calibri" panose="020F0502020204030204" pitchFamily="34" charset="0"/>
                <a:cs typeface="Arial" panose="020B0604020202020204" pitchFamily="34" charset="0"/>
              </a:rPr>
              <a:t>XML</a:t>
            </a:r>
            <a:r>
              <a:rPr lang="en-US" sz="20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copy of the Timing &amp; Data Technical Report (TDTR) submitted to </a:t>
            </a:r>
            <a:r>
              <a:rPr lang="en-US" sz="2000" b="1" kern="100" dirty="0">
                <a:solidFill>
                  <a:srgbClr val="0033CC"/>
                </a:solidFill>
                <a:effectLst/>
                <a:latin typeface="Arial" panose="020B0604020202020204" pitchFamily="34" charset="0"/>
                <a:ea typeface="Calibri" panose="020F0502020204030204" pitchFamily="34" charset="0"/>
                <a:cs typeface="Arial" panose="020B0604020202020204" pitchFamily="34" charset="0"/>
              </a:rPr>
              <a:t>tdtr@usskiandsnowbord.org. </a:t>
            </a:r>
          </a:p>
          <a:p>
            <a:pPr algn="just">
              <a:lnSpc>
                <a:spcPct val="100000"/>
              </a:lnSpc>
              <a:spcBef>
                <a:spcPts val="1200"/>
              </a:spcBef>
              <a:spcAft>
                <a:spcPts val="600"/>
              </a:spcAft>
              <a:buFont typeface="Arial" panose="020B0604020202020204" pitchFamily="34" charset="0"/>
              <a:buChar char="•"/>
            </a:pPr>
            <a:r>
              <a:rPr lang="en-US" sz="2000" b="1" kern="100" dirty="0">
                <a:solidFill>
                  <a:schemeClr val="tx1"/>
                </a:solidFill>
                <a:latin typeface="Arial" panose="020B0604020202020204" pitchFamily="34" charset="0"/>
                <a:ea typeface="Calibri" panose="020F0502020204030204" pitchFamily="34" charset="0"/>
                <a:cs typeface="Arial" panose="020B0604020202020204" pitchFamily="34" charset="0"/>
              </a:rPr>
              <a:t>Regions/Divisions may have additional submittal and/or review requirements.</a:t>
            </a:r>
          </a:p>
          <a:p>
            <a:pPr marL="0" indent="0" algn="just">
              <a:lnSpc>
                <a:spcPct val="100000"/>
              </a:lnSpc>
              <a:spcBef>
                <a:spcPts val="600"/>
              </a:spcBef>
              <a:spcAft>
                <a:spcPts val="600"/>
              </a:spcAft>
              <a:buNone/>
            </a:pPr>
            <a:endParaRPr lang="en-US" sz="2000" b="1" kern="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600"/>
              </a:spcBef>
              <a:spcAft>
                <a:spcPts val="600"/>
              </a:spcAft>
              <a:buNone/>
            </a:pPr>
            <a:r>
              <a:rPr lang="en-US" sz="2000" b="1" u="sng" kern="100" dirty="0">
                <a:solidFill>
                  <a:srgbClr val="0033CC"/>
                </a:solidFill>
                <a:latin typeface="Arial" panose="020B0604020202020204" pitchFamily="34" charset="0"/>
                <a:ea typeface="Calibri" panose="020F0502020204030204" pitchFamily="34" charset="0"/>
                <a:cs typeface="Arial" panose="020B0604020202020204" pitchFamily="34" charset="0"/>
              </a:rPr>
              <a:t>FIS EVENTS ONLY</a:t>
            </a:r>
            <a:r>
              <a:rPr lang="en-US" sz="2000" b="1" kern="100" dirty="0">
                <a:solidFill>
                  <a:srgbClr val="0033CC"/>
                </a:solidFill>
                <a:latin typeface="Arial" panose="020B0604020202020204" pitchFamily="34" charset="0"/>
                <a:ea typeface="Calibri" panose="020F0502020204030204" pitchFamily="34" charset="0"/>
                <a:cs typeface="Arial" panose="020B0604020202020204" pitchFamily="34" charset="0"/>
              </a:rPr>
              <a:t>: Copies of all calculations </a:t>
            </a:r>
            <a:r>
              <a:rPr lang="en-US" sz="2000" b="1" u="sng" kern="100" dirty="0">
                <a:solidFill>
                  <a:srgbClr val="0033CC"/>
                </a:solidFill>
                <a:latin typeface="Arial" panose="020B0604020202020204" pitchFamily="34" charset="0"/>
                <a:ea typeface="Calibri" panose="020F0502020204030204" pitchFamily="34" charset="0"/>
                <a:cs typeface="Arial" panose="020B0604020202020204" pitchFamily="34" charset="0"/>
              </a:rPr>
              <a:t>must</a:t>
            </a:r>
            <a:r>
              <a:rPr lang="en-US" sz="2000" b="1" kern="100" dirty="0">
                <a:solidFill>
                  <a:srgbClr val="0033CC"/>
                </a:solidFill>
                <a:latin typeface="Arial" panose="020B0604020202020204" pitchFamily="34" charset="0"/>
                <a:ea typeface="Calibri" panose="020F0502020204030204" pitchFamily="34" charset="0"/>
                <a:cs typeface="Arial" panose="020B0604020202020204" pitchFamily="34" charset="0"/>
              </a:rPr>
              <a:t> be submitted as attachments to the Timing &amp; Data Technical Report (TDTR).</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6" name="Content Placeholder 10">
            <a:extLst>
              <a:ext uri="{FF2B5EF4-FFF2-40B4-BE49-F238E27FC236}">
                <a16:creationId xmlns:a16="http://schemas.microsoft.com/office/drawing/2014/main" id="{DE566D83-FCD6-4A6C-A364-A615C4377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4138792"/>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ABDA-D486-43F5-9AB5-4CEE55A1C464}"/>
              </a:ext>
            </a:extLst>
          </p:cNvPr>
          <p:cNvSpPr>
            <a:spLocks noGrp="1"/>
          </p:cNvSpPr>
          <p:nvPr>
            <p:ph type="title" idx="4294967295"/>
          </p:nvPr>
        </p:nvSpPr>
        <p:spPr>
          <a:xfrm>
            <a:off x="304800" y="177800"/>
            <a:ext cx="8382000" cy="882650"/>
          </a:xfrm>
        </p:spPr>
        <p:txBody>
          <a:bodyPr rtlCol="0">
            <a:normAutofit/>
          </a:bodyPr>
          <a:lstStyle/>
          <a:p>
            <a:pPr eaLnBrk="1" fontAlgn="auto" hangingPunct="1">
              <a:spcAft>
                <a:spcPts val="0"/>
              </a:spcAft>
              <a:defRPr/>
            </a:pPr>
            <a:r>
              <a:rPr lang="en-US" sz="5400" b="1" dirty="0">
                <a:solidFill>
                  <a:srgbClr val="002060"/>
                </a:solidFill>
                <a:effectLst>
                  <a:outerShdw blurRad="38100" dist="38100" dir="2700000" algn="tl">
                    <a:srgbClr val="000000">
                      <a:alpha val="43137"/>
                    </a:srgbClr>
                  </a:outerShdw>
                </a:effectLst>
              </a:rPr>
              <a:t>SUGGESTIONS</a:t>
            </a:r>
            <a:endParaRPr lang="en-US" sz="5400" b="1" dirty="0">
              <a:solidFill>
                <a:srgbClr val="002060"/>
              </a:solidFill>
            </a:endParaRPr>
          </a:p>
        </p:txBody>
      </p:sp>
      <p:sp>
        <p:nvSpPr>
          <p:cNvPr id="28675" name="Content Placeholder 2">
            <a:extLst>
              <a:ext uri="{FF2B5EF4-FFF2-40B4-BE49-F238E27FC236}">
                <a16:creationId xmlns:a16="http://schemas.microsoft.com/office/drawing/2014/main" id="{DEC9840A-6304-4B0D-AC24-C55DB8EFE27F}"/>
              </a:ext>
            </a:extLst>
          </p:cNvPr>
          <p:cNvSpPr>
            <a:spLocks noGrp="1" noChangeArrowheads="1"/>
          </p:cNvSpPr>
          <p:nvPr>
            <p:ph idx="4294967295"/>
          </p:nvPr>
        </p:nvSpPr>
        <p:spPr>
          <a:xfrm>
            <a:off x="304800" y="1024010"/>
            <a:ext cx="8577263" cy="5065713"/>
          </a:xfrm>
        </p:spPr>
        <p:txBody>
          <a:bodyPr/>
          <a:lstStyle/>
          <a:p>
            <a:pPr marL="0" indent="0" eaLnBrk="1" hangingPunct="1">
              <a:lnSpc>
                <a:spcPct val="100000"/>
              </a:lnSpc>
              <a:buNone/>
            </a:pPr>
            <a:r>
              <a:rPr lang="en-US" altLang="en-US" b="1" dirty="0">
                <a:solidFill>
                  <a:srgbClr val="002060"/>
                </a:solidFill>
                <a:latin typeface="Arial" panose="020B0604020202020204" pitchFamily="34" charset="0"/>
                <a:cs typeface="Arial" panose="020B0604020202020204" pitchFamily="34" charset="0"/>
              </a:rPr>
              <a:t>Take the time to verify manual devices are still synchronized. </a:t>
            </a:r>
            <a:r>
              <a:rPr lang="en-US" altLang="en-US" sz="1800" b="1" i="1" dirty="0">
                <a:solidFill>
                  <a:srgbClr val="0033CC"/>
                </a:solidFill>
                <a:latin typeface="Arial" panose="020B0604020202020204" pitchFamily="34" charset="0"/>
                <a:cs typeface="Arial" panose="020B0604020202020204" pitchFamily="34" charset="0"/>
              </a:rPr>
              <a:t>A countdown over the radio and a request for the display reading can be done prior to the start. Another option is requesting the manual time for the first forerunner. You will need the manual time for the first athlete, but verification prior to the start of Bib 1 allows time to address any issues.</a:t>
            </a:r>
          </a:p>
          <a:p>
            <a:pPr marL="0" indent="0" eaLnBrk="1" hangingPunct="1">
              <a:lnSpc>
                <a:spcPct val="100000"/>
              </a:lnSpc>
              <a:buNone/>
            </a:pPr>
            <a:r>
              <a:rPr lang="en-US" altLang="en-US" b="1" dirty="0">
                <a:solidFill>
                  <a:srgbClr val="002060"/>
                </a:solidFill>
                <a:latin typeface="Arial" panose="020B0604020202020204" pitchFamily="34" charset="0"/>
                <a:cs typeface="Arial" panose="020B0604020202020204" pitchFamily="34" charset="0"/>
              </a:rPr>
              <a:t>If electronic systems fail, immediately verify manual times are available for the racer for whom an electronic time is not available. </a:t>
            </a:r>
            <a:r>
              <a:rPr lang="en-US" altLang="en-US" sz="1800" b="1" i="1" dirty="0">
                <a:solidFill>
                  <a:srgbClr val="0033CC"/>
                </a:solidFill>
                <a:latin typeface="Arial" panose="020B0604020202020204" pitchFamily="34" charset="0"/>
                <a:cs typeface="Arial" panose="020B0604020202020204" pitchFamily="34" charset="0"/>
              </a:rPr>
              <a:t>This immediate action will indicate whether or not manual timekeeping has validity so you will either be able to calculate a replacement time or authorize a rerun.</a:t>
            </a:r>
          </a:p>
          <a:p>
            <a:pPr marL="0" indent="0" eaLnBrk="1" hangingPunct="1">
              <a:lnSpc>
                <a:spcPct val="100000"/>
              </a:lnSpc>
              <a:buNone/>
            </a:pPr>
            <a:r>
              <a:rPr lang="en-US" altLang="en-US" sz="1800" b="1" dirty="0">
                <a:solidFill>
                  <a:schemeClr val="tx1"/>
                </a:solidFill>
                <a:latin typeface="Arial" panose="020B0604020202020204" pitchFamily="34" charset="0"/>
                <a:cs typeface="Arial" panose="020B0604020202020204" pitchFamily="34" charset="0"/>
              </a:rPr>
              <a:t>Two suggestions: Neither one will take much effort, but they may be the difference between a race result or a disappointed athlete for whom no time is available.</a:t>
            </a:r>
            <a:endParaRPr lang="en-US" altLang="en-US" sz="1800" b="1" dirty="0">
              <a:solidFill>
                <a:srgbClr val="002060"/>
              </a:solidFill>
              <a:latin typeface="Arial" panose="020B0604020202020204" pitchFamily="34" charset="0"/>
              <a:cs typeface="Arial" panose="020B0604020202020204" pitchFamily="34" charset="0"/>
            </a:endParaRPr>
          </a:p>
        </p:txBody>
      </p:sp>
      <p:pic>
        <p:nvPicPr>
          <p:cNvPr id="6" name="Content Placeholder 10">
            <a:extLst>
              <a:ext uri="{FF2B5EF4-FFF2-40B4-BE49-F238E27FC236}">
                <a16:creationId xmlns:a16="http://schemas.microsoft.com/office/drawing/2014/main" id="{DE566D83-FCD6-4A6C-A364-A615C4377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2AD20DC-B23E-4E98-2C77-B4B172ECC35F}"/>
              </a:ext>
            </a:extLst>
          </p:cNvPr>
          <p:cNvSpPr>
            <a:spLocks noGrp="1"/>
          </p:cNvSpPr>
          <p:nvPr>
            <p:ph type="title" idx="4294967295"/>
          </p:nvPr>
        </p:nvSpPr>
        <p:spPr>
          <a:xfrm>
            <a:off x="419100" y="217488"/>
            <a:ext cx="8420100" cy="838200"/>
          </a:xfrm>
        </p:spPr>
        <p:txBody>
          <a:bodyPr/>
          <a:lstStyle/>
          <a:p>
            <a:pPr eaLnBrk="1" hangingPunct="1">
              <a:defRPr/>
            </a:pPr>
            <a:r>
              <a:rPr lang="en-US" altLang="en-US" sz="3000" dirty="0">
                <a:solidFill>
                  <a:srgbClr val="000099"/>
                </a:solidFill>
                <a:effectLst>
                  <a:outerShdw blurRad="38100" dist="38100" dir="2700000" algn="tl">
                    <a:srgbClr val="000000">
                      <a:alpha val="43137"/>
                    </a:srgbClr>
                  </a:outerShdw>
                </a:effectLst>
                <a:latin typeface="Arial Bold" pitchFamily="34" charset="0"/>
                <a:cs typeface="Arial Bold" pitchFamily="34" charset="0"/>
              </a:rPr>
              <a:t>ALPINE OFFICIALS’ RESOURCE MATERIALS</a:t>
            </a:r>
          </a:p>
        </p:txBody>
      </p:sp>
      <p:sp>
        <p:nvSpPr>
          <p:cNvPr id="3" name="Content Placeholder 2">
            <a:extLst>
              <a:ext uri="{FF2B5EF4-FFF2-40B4-BE49-F238E27FC236}">
                <a16:creationId xmlns:a16="http://schemas.microsoft.com/office/drawing/2014/main" id="{74112BA9-3706-5BFA-C363-59418A9A92D2}"/>
              </a:ext>
            </a:extLst>
          </p:cNvPr>
          <p:cNvSpPr>
            <a:spLocks noGrp="1"/>
          </p:cNvSpPr>
          <p:nvPr>
            <p:ph idx="4294967295"/>
          </p:nvPr>
        </p:nvSpPr>
        <p:spPr>
          <a:xfrm>
            <a:off x="419100" y="1274763"/>
            <a:ext cx="8305800" cy="4306887"/>
          </a:xfrm>
        </p:spPr>
        <p:txBody>
          <a:bodyPr rtlCol="0">
            <a:noAutofit/>
          </a:bodyPr>
          <a:lstStyle/>
          <a:p>
            <a:pPr marL="0" indent="0" algn="just">
              <a:lnSpc>
                <a:spcPct val="100000"/>
              </a:lnSpc>
              <a:spcBef>
                <a:spcPts val="600"/>
              </a:spcBef>
              <a:spcAft>
                <a:spcPts val="0"/>
              </a:spcAft>
              <a:buFont typeface="Euphemia" panose="020B0503040102020104" pitchFamily="34" charset="0"/>
              <a:buNone/>
              <a:defRPr/>
            </a:pPr>
            <a:r>
              <a:rPr lang="en-US" sz="2400" dirty="0">
                <a:solidFill>
                  <a:schemeClr val="tx1"/>
                </a:solidFill>
                <a:latin typeface="Arial" panose="020B0604020202020204" pitchFamily="34" charset="0"/>
                <a:ea typeface="Times New Roman" panose="02020603050405020304" pitchFamily="18" charset="0"/>
                <a:cs typeface="Arial" panose="020B0604020202020204" pitchFamily="34" charset="0"/>
              </a:rPr>
              <a:t>Alpine Officials’ resource materials are prepared to be accurate and in compliance with current rules and procedures while maintaining a nationwide outlook. </a:t>
            </a:r>
          </a:p>
          <a:p>
            <a:pPr marL="0" indent="0" algn="just">
              <a:lnSpc>
                <a:spcPct val="100000"/>
              </a:lnSpc>
              <a:spcBef>
                <a:spcPts val="1200"/>
              </a:spcBef>
              <a:spcAft>
                <a:spcPts val="1200"/>
              </a:spcAft>
              <a:buFont typeface="Euphemia" panose="020B0503040102020104" pitchFamily="34" charset="0"/>
              <a:buNone/>
              <a:defRPr/>
            </a:pPr>
            <a:r>
              <a:rPr lang="en-US" sz="2400" dirty="0">
                <a:solidFill>
                  <a:schemeClr val="tx1"/>
                </a:solidFill>
                <a:latin typeface="Arial" panose="020B0604020202020204" pitchFamily="34" charset="0"/>
                <a:ea typeface="Times New Roman" panose="02020603050405020304" pitchFamily="18" charset="0"/>
                <a:cs typeface="Arial" panose="020B0604020202020204" pitchFamily="34" charset="0"/>
              </a:rPr>
              <a:t>The content of the material is reviewed by senior Alpine Officials prior to being submitted for acceptance by appropriate U.S. Ski &amp; Snowboard authorities. </a:t>
            </a:r>
          </a:p>
          <a:p>
            <a:pPr marL="0" indent="0" algn="just">
              <a:lnSpc>
                <a:spcPct val="100000"/>
              </a:lnSpc>
              <a:spcBef>
                <a:spcPts val="1200"/>
              </a:spcBef>
              <a:spcAft>
                <a:spcPts val="1200"/>
              </a:spcAft>
              <a:buFont typeface="Euphemia" panose="020B0503040102020104" pitchFamily="34" charset="0"/>
              <a:buNone/>
              <a:defRPr/>
            </a:pPr>
            <a:r>
              <a:rPr lang="en-US" sz="2400" dirty="0">
                <a:solidFill>
                  <a:schemeClr val="tx1"/>
                </a:solidFill>
                <a:latin typeface="Arial" panose="020B0604020202020204" pitchFamily="34" charset="0"/>
                <a:ea typeface="Times New Roman" panose="02020603050405020304" pitchFamily="18" charset="0"/>
                <a:cs typeface="Arial" panose="020B0604020202020204" pitchFamily="34" charset="0"/>
              </a:rPr>
              <a:t>If an item included in the resource materials appears to be in conflict with current rules and procedures, please contact U.S. Ski &amp; Snowboard Competition Services for clarification and/or interpretation. </a:t>
            </a:r>
          </a:p>
          <a:p>
            <a:pPr>
              <a:lnSpc>
                <a:spcPct val="100000"/>
              </a:lnSpc>
              <a:spcBef>
                <a:spcPts val="600"/>
              </a:spcBef>
              <a:buFont typeface="Arial" panose="020B0604020202020204" pitchFamily="34" charset="0"/>
              <a:buChar char="•"/>
              <a:defRPr/>
            </a:pPr>
            <a:endParaRPr lang="en-US" sz="2000" dirty="0">
              <a:cs typeface="Arial" panose="020B0604020202020204" pitchFamily="34" charset="0"/>
            </a:endParaRPr>
          </a:p>
          <a:p>
            <a:pPr marL="0" indent="0">
              <a:lnSpc>
                <a:spcPct val="110000"/>
              </a:lnSpc>
              <a:buFont typeface="Euphemia" panose="020B0503040102020104" pitchFamily="34" charset="0"/>
              <a:buNone/>
              <a:defRPr/>
            </a:pPr>
            <a:r>
              <a:rPr lang="en-US" sz="2000" b="1" dirty="0">
                <a:solidFill>
                  <a:srgbClr val="FF0000"/>
                </a:solidFill>
                <a:ea typeface="Times New Roman" panose="02020603050405020304" pitchFamily="18" charset="0"/>
                <a:cs typeface="Arial" panose="020B0604020202020204" pitchFamily="34" charset="0"/>
              </a:rPr>
              <a:t> </a:t>
            </a:r>
          </a:p>
          <a:p>
            <a:pPr marL="0" indent="0">
              <a:lnSpc>
                <a:spcPct val="110000"/>
              </a:lnSpc>
              <a:buFont typeface="Euphemia" panose="020B0503040102020104" pitchFamily="34" charset="0"/>
              <a:buNone/>
              <a:defRPr/>
            </a:pPr>
            <a:endParaRPr lang="en-US" sz="2000" dirty="0">
              <a:cs typeface="Arial" panose="020B0604020202020204" pitchFamily="34" charset="0"/>
            </a:endParaRPr>
          </a:p>
        </p:txBody>
      </p:sp>
      <p:pic>
        <p:nvPicPr>
          <p:cNvPr id="16388" name="Content Placeholder 10">
            <a:extLst>
              <a:ext uri="{FF2B5EF4-FFF2-40B4-BE49-F238E27FC236}">
                <a16:creationId xmlns:a16="http://schemas.microsoft.com/office/drawing/2014/main" id="{2F11FCDD-B95A-1CD4-F991-75B82E32A3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771623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300096E-C28E-40D8-BC15-F17B88395D4F}"/>
              </a:ext>
            </a:extLst>
          </p:cNvPr>
          <p:cNvSpPr>
            <a:spLocks noGrp="1"/>
          </p:cNvSpPr>
          <p:nvPr>
            <p:ph type="title" idx="4294967295"/>
          </p:nvPr>
        </p:nvSpPr>
        <p:spPr>
          <a:xfrm>
            <a:off x="884238" y="177800"/>
            <a:ext cx="7573962" cy="552450"/>
          </a:xfrm>
        </p:spPr>
        <p:txBody>
          <a:bodyPr rtlCol="0">
            <a:normAutofit/>
          </a:bodyPr>
          <a:lstStyle/>
          <a:p>
            <a:pP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What is a “Replacement Time”?</a:t>
            </a:r>
          </a:p>
        </p:txBody>
      </p:sp>
      <p:sp>
        <p:nvSpPr>
          <p:cNvPr id="6147" name="Content Placeholder 2">
            <a:extLst>
              <a:ext uri="{FF2B5EF4-FFF2-40B4-BE49-F238E27FC236}">
                <a16:creationId xmlns:a16="http://schemas.microsoft.com/office/drawing/2014/main" id="{C13AEC6E-2191-41FD-9C25-5F16E84A9A9A}"/>
              </a:ext>
            </a:extLst>
          </p:cNvPr>
          <p:cNvSpPr>
            <a:spLocks noGrp="1"/>
          </p:cNvSpPr>
          <p:nvPr>
            <p:ph idx="4294967295"/>
          </p:nvPr>
        </p:nvSpPr>
        <p:spPr>
          <a:xfrm>
            <a:off x="233363" y="838200"/>
            <a:ext cx="8834437" cy="4191000"/>
          </a:xfrm>
        </p:spPr>
        <p:txBody>
          <a:bodyPr rtlCol="0">
            <a:normAutofit/>
          </a:bodyPr>
          <a:lstStyle/>
          <a:p>
            <a:pPr marL="246888" indent="-246888" eaLnBrk="1" fontAlgn="auto" hangingPunct="1">
              <a:lnSpc>
                <a:spcPct val="110000"/>
              </a:lnSpc>
              <a:spcBef>
                <a:spcPts val="0"/>
              </a:spcBef>
              <a:spcAft>
                <a:spcPts val="0"/>
              </a:spcAft>
              <a:buFont typeface="Arial"/>
              <a:buChar char="•"/>
              <a:defRPr/>
            </a:pPr>
            <a:r>
              <a:rPr lang="en-US" sz="2200" b="1" dirty="0">
                <a:latin typeface="Arial" panose="020B0604020202020204" pitchFamily="34" charset="0"/>
                <a:cs typeface="Arial" panose="020B0604020202020204" pitchFamily="34" charset="0"/>
              </a:rPr>
              <a:t>The purpose of a "Replacement Time (EET)" is to calculate and replace the </a:t>
            </a:r>
            <a:r>
              <a:rPr lang="en-US" sz="2200" b="1" u="sng" dirty="0">
                <a:latin typeface="Arial" panose="020B0604020202020204" pitchFamily="34" charset="0"/>
                <a:cs typeface="Arial" panose="020B0604020202020204" pitchFamily="34" charset="0"/>
              </a:rPr>
              <a:t>missing</a:t>
            </a:r>
            <a:r>
              <a:rPr lang="en-US" sz="2200" b="1" dirty="0">
                <a:latin typeface="Arial" panose="020B0604020202020204" pitchFamily="34" charset="0"/>
                <a:cs typeface="Arial" panose="020B0604020202020204" pitchFamily="34" charset="0"/>
              </a:rPr>
              <a:t> time-of-day (ToD) impulse - either start or finish.</a:t>
            </a:r>
            <a:endParaRPr lang="en-US" altLang="en-US" sz="2200" b="1" dirty="0">
              <a:latin typeface="Arial" panose="020B0604020202020204" pitchFamily="34" charset="0"/>
              <a:cs typeface="Arial" panose="020B0604020202020204" pitchFamily="34" charset="0"/>
            </a:endParaRPr>
          </a:p>
          <a:p>
            <a:pPr marL="246888" indent="-246888" eaLnBrk="1" fontAlgn="auto" hangingPunct="1">
              <a:lnSpc>
                <a:spcPct val="110000"/>
              </a:lnSpc>
              <a:spcBef>
                <a:spcPts val="900"/>
              </a:spcBef>
              <a:spcAft>
                <a:spcPts val="0"/>
              </a:spcAft>
              <a:buFont typeface="Arial"/>
              <a:buChar char="•"/>
              <a:defRPr/>
            </a:pPr>
            <a:r>
              <a:rPr lang="en-US" altLang="en-US" sz="2200" b="1" dirty="0">
                <a:latin typeface="Arial" panose="020B0604020202020204" pitchFamily="34" charset="0"/>
                <a:cs typeface="Arial" panose="020B0604020202020204" pitchFamily="34" charset="0"/>
              </a:rPr>
              <a:t>In the case of the failure of the System A (</a:t>
            </a:r>
            <a:r>
              <a:rPr lang="en-US" altLang="en-US" sz="2200" b="1" u="sng" dirty="0">
                <a:latin typeface="Arial" panose="020B0604020202020204" pitchFamily="34" charset="0"/>
                <a:cs typeface="Arial" panose="020B0604020202020204" pitchFamily="34" charset="0"/>
              </a:rPr>
              <a:t>primary</a:t>
            </a:r>
            <a:r>
              <a:rPr lang="en-US" altLang="en-US" sz="2200" b="1" dirty="0">
                <a:latin typeface="Arial" panose="020B0604020202020204" pitchFamily="34" charset="0"/>
                <a:cs typeface="Arial" panose="020B0604020202020204" pitchFamily="34" charset="0"/>
              </a:rPr>
              <a:t>) electronic timing system, the results of the electronic System B (secondary/backup system) will be valid as per the requirements for calculating a correction.</a:t>
            </a:r>
          </a:p>
          <a:p>
            <a:pPr marL="246888" indent="-246888" eaLnBrk="1" fontAlgn="auto" hangingPunct="1">
              <a:lnSpc>
                <a:spcPct val="110000"/>
              </a:lnSpc>
              <a:spcBef>
                <a:spcPts val="900"/>
              </a:spcBef>
              <a:spcAft>
                <a:spcPts val="0"/>
              </a:spcAft>
              <a:buFont typeface="Arial"/>
              <a:buChar char="•"/>
              <a:defRPr/>
            </a:pPr>
            <a:r>
              <a:rPr lang="en-US" altLang="en-US" sz="2200" b="1" dirty="0">
                <a:latin typeface="Arial" panose="020B0604020202020204" pitchFamily="34" charset="0"/>
                <a:cs typeface="Arial" panose="020B0604020202020204" pitchFamily="34" charset="0"/>
              </a:rPr>
              <a:t>In the case of the failure of </a:t>
            </a:r>
            <a:r>
              <a:rPr lang="en-US" altLang="en-US" sz="2200" b="1" u="sng" dirty="0">
                <a:latin typeface="Arial" panose="020B0604020202020204" pitchFamily="34" charset="0"/>
                <a:cs typeface="Arial" panose="020B0604020202020204" pitchFamily="34" charset="0"/>
              </a:rPr>
              <a:t>both the primary and secondary </a:t>
            </a:r>
            <a:r>
              <a:rPr lang="en-US" altLang="en-US" sz="2200" b="1" dirty="0">
                <a:latin typeface="Arial" panose="020B0604020202020204" pitchFamily="34" charset="0"/>
                <a:cs typeface="Arial" panose="020B0604020202020204" pitchFamily="34" charset="0"/>
              </a:rPr>
              <a:t>systems, Manual (hand) times may be used in the official results after a correction has been calculated.</a:t>
            </a:r>
          </a:p>
        </p:txBody>
      </p:sp>
      <p:sp>
        <p:nvSpPr>
          <p:cNvPr id="13317" name="TextBox 1">
            <a:extLst>
              <a:ext uri="{FF2B5EF4-FFF2-40B4-BE49-F238E27FC236}">
                <a16:creationId xmlns:a16="http://schemas.microsoft.com/office/drawing/2014/main" id="{F0C77B0B-6A39-40BF-A981-5095D35218A2}"/>
              </a:ext>
            </a:extLst>
          </p:cNvPr>
          <p:cNvSpPr txBox="1">
            <a:spLocks noChangeArrowheads="1"/>
          </p:cNvSpPr>
          <p:nvPr/>
        </p:nvSpPr>
        <p:spPr bwMode="auto">
          <a:xfrm>
            <a:off x="228600" y="5007077"/>
            <a:ext cx="8682037" cy="12001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1">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en-US" altLang="en-US" b="1" dirty="0">
                <a:latin typeface="Arial" panose="020B0604020202020204" pitchFamily="34" charset="0"/>
                <a:cs typeface="Arial" panose="020B0604020202020204" pitchFamily="34" charset="0"/>
              </a:rPr>
              <a:t>NOTE:</a:t>
            </a:r>
            <a:r>
              <a:rPr lang="en-US" altLang="en-US" dirty="0">
                <a:latin typeface="Arial" panose="020B0604020202020204" pitchFamily="34" charset="0"/>
                <a:cs typeface="Arial" panose="020B0604020202020204" pitchFamily="34" charset="0"/>
              </a:rPr>
              <a:t> Calculations must be done using full precision displayed by System A and System B.  In this presentation, manual watches that were used only displayed to 1/100 (0.00) precision and required adjustment with the addition of zeros in order to reach full precision.</a:t>
            </a:r>
          </a:p>
        </p:txBody>
      </p:sp>
      <p:pic>
        <p:nvPicPr>
          <p:cNvPr id="6" name="Content Placeholder 10">
            <a:extLst>
              <a:ext uri="{FF2B5EF4-FFF2-40B4-BE49-F238E27FC236}">
                <a16:creationId xmlns:a16="http://schemas.microsoft.com/office/drawing/2014/main" id="{016A1230-6DFA-49BD-86F4-71F38B234B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4070CA7-72EA-4177-9E4F-D0FE45B61F1A}"/>
              </a:ext>
            </a:extLst>
          </p:cNvPr>
          <p:cNvSpPr>
            <a:spLocks noGrp="1" noChangeArrowheads="1"/>
          </p:cNvSpPr>
          <p:nvPr>
            <p:ph type="title" idx="4294967295"/>
          </p:nvPr>
        </p:nvSpPr>
        <p:spPr>
          <a:xfrm>
            <a:off x="609600" y="117475"/>
            <a:ext cx="8763000" cy="796925"/>
          </a:xfrm>
        </p:spPr>
        <p:txBody>
          <a:bodyPr rtlCol="0">
            <a:normAutofit/>
          </a:bodyPr>
          <a:lstStyle/>
          <a:p>
            <a:pPr eaLnBrk="1" fontAlgn="auto" hangingPunct="1">
              <a:spcAft>
                <a:spcPts val="0"/>
              </a:spcAft>
              <a:defRPr/>
            </a:pPr>
            <a:r>
              <a:rPr lang="en-US" sz="3200" b="1" dirty="0">
                <a:solidFill>
                  <a:srgbClr val="002060"/>
                </a:solidFill>
                <a:effectLst>
                  <a:outerShdw blurRad="38100" dist="38100" dir="2700000" algn="tl">
                    <a:srgbClr val="000000">
                      <a:alpha val="43137"/>
                    </a:srgbClr>
                  </a:outerShdw>
                </a:effectLst>
                <a:latin typeface="Arial Bold" panose="020B0704020202020204" pitchFamily="34" charset="0"/>
                <a:cs typeface="Arial Bold" panose="020B0704020202020204" pitchFamily="34" charset="0"/>
              </a:rPr>
              <a:t>CALCULATION OF THE CORRECTION</a:t>
            </a:r>
          </a:p>
        </p:txBody>
      </p:sp>
      <p:sp>
        <p:nvSpPr>
          <p:cNvPr id="26627" name="Rectangle 3">
            <a:extLst>
              <a:ext uri="{FF2B5EF4-FFF2-40B4-BE49-F238E27FC236}">
                <a16:creationId xmlns:a16="http://schemas.microsoft.com/office/drawing/2014/main" id="{AD0AB8CB-F445-4CC2-9B3A-AEED06698C63}"/>
              </a:ext>
            </a:extLst>
          </p:cNvPr>
          <p:cNvSpPr>
            <a:spLocks noGrp="1" noChangeArrowheads="1"/>
          </p:cNvSpPr>
          <p:nvPr>
            <p:ph idx="4294967295"/>
          </p:nvPr>
        </p:nvSpPr>
        <p:spPr>
          <a:xfrm>
            <a:off x="595184" y="1143000"/>
            <a:ext cx="8229600" cy="4953000"/>
          </a:xfrm>
        </p:spPr>
        <p:txBody>
          <a:bodyPr rtlCol="0">
            <a:normAutofit fontScale="77500" lnSpcReduction="20000"/>
          </a:bodyPr>
          <a:lstStyle/>
          <a:p>
            <a:pPr marL="514350" indent="-514350" eaLnBrk="1" fontAlgn="auto" hangingPunct="1">
              <a:lnSpc>
                <a:spcPct val="120000"/>
              </a:lnSpc>
              <a:spcBef>
                <a:spcPts val="600"/>
              </a:spcBef>
              <a:spcAft>
                <a:spcPts val="0"/>
              </a:spcAft>
              <a:buFont typeface="Euphemia" panose="020B0503040102020104" pitchFamily="34" charset="0"/>
              <a:buAutoNum type="arabicPeriod"/>
              <a:defRPr/>
            </a:pPr>
            <a:r>
              <a:rPr lang="en-US" altLang="en-US" dirty="0">
                <a:latin typeface="Arial" charset="0"/>
                <a:cs typeface="Arial" charset="0"/>
              </a:rPr>
              <a:t>Calculate the difference between the Time of Day from System B or those taken by hand* and the electronic System A Time of Day of the 10 competitors who started before the missing Time of Day. If there are not 10 times  before the missed time, complete the calculation with the remaining times after the missed time.  </a:t>
            </a:r>
          </a:p>
          <a:p>
            <a:pPr marL="0" indent="0" eaLnBrk="1" fontAlgn="auto" hangingPunct="1">
              <a:lnSpc>
                <a:spcPct val="120000"/>
              </a:lnSpc>
              <a:spcBef>
                <a:spcPts val="600"/>
              </a:spcBef>
              <a:spcAft>
                <a:spcPts val="0"/>
              </a:spcAft>
              <a:buFont typeface="Euphemia" panose="020B0503040102020104" pitchFamily="34" charset="0"/>
              <a:buNone/>
              <a:defRPr/>
            </a:pPr>
            <a:r>
              <a:rPr lang="en-US" altLang="en-US" b="1" dirty="0">
                <a:solidFill>
                  <a:srgbClr val="0033CC"/>
                </a:solidFill>
                <a:latin typeface="Arial" charset="0"/>
                <a:cs typeface="Arial" charset="0"/>
              </a:rPr>
              <a:t>(A Forerunner is not a competitor!)</a:t>
            </a:r>
          </a:p>
          <a:p>
            <a:pPr marL="457200" indent="-457200" eaLnBrk="1" fontAlgn="auto" hangingPunct="1">
              <a:lnSpc>
                <a:spcPct val="120000"/>
              </a:lnSpc>
              <a:spcBef>
                <a:spcPts val="1200"/>
              </a:spcBef>
              <a:spcAft>
                <a:spcPts val="0"/>
              </a:spcAft>
              <a:buFontTx/>
              <a:buAutoNum type="arabicPeriod" startAt="2"/>
              <a:defRPr/>
            </a:pPr>
            <a:r>
              <a:rPr lang="en-US" altLang="en-US" dirty="0">
                <a:latin typeface="Arial" charset="0"/>
                <a:cs typeface="Arial" charset="0"/>
              </a:rPr>
              <a:t>Divide the sum of the 10 time differences by 10 and </a:t>
            </a:r>
            <a:r>
              <a:rPr lang="en-US" altLang="en-US" u="sng" dirty="0">
                <a:latin typeface="Arial" charset="0"/>
                <a:cs typeface="Arial" charset="0"/>
              </a:rPr>
              <a:t>round</a:t>
            </a:r>
            <a:r>
              <a:rPr lang="en-US" altLang="en-US" dirty="0">
                <a:latin typeface="Arial" charset="0"/>
                <a:cs typeface="Arial" charset="0"/>
              </a:rPr>
              <a:t>, if required, to give the correction.</a:t>
            </a:r>
          </a:p>
          <a:p>
            <a:pPr marL="457200" indent="-457200" eaLnBrk="1" fontAlgn="auto" hangingPunct="1">
              <a:lnSpc>
                <a:spcPct val="120000"/>
              </a:lnSpc>
              <a:spcBef>
                <a:spcPts val="1200"/>
              </a:spcBef>
              <a:spcAft>
                <a:spcPts val="1200"/>
              </a:spcAft>
              <a:buFontTx/>
              <a:buAutoNum type="arabicPeriod" startAt="2"/>
              <a:defRPr/>
            </a:pPr>
            <a:r>
              <a:rPr lang="en-US" altLang="en-US" dirty="0">
                <a:latin typeface="Arial" charset="0"/>
                <a:cs typeface="Arial" charset="0"/>
              </a:rPr>
              <a:t>Apply the correction to the calculated hand time of the competitor without an electronic time.</a:t>
            </a:r>
          </a:p>
          <a:p>
            <a:pPr marL="457200" indent="-457200" eaLnBrk="1" fontAlgn="auto" hangingPunct="1">
              <a:lnSpc>
                <a:spcPct val="120000"/>
              </a:lnSpc>
              <a:spcBef>
                <a:spcPts val="600"/>
              </a:spcBef>
              <a:spcAft>
                <a:spcPts val="0"/>
              </a:spcAft>
              <a:buFont typeface="Euphemia" panose="020B0503040102020104" pitchFamily="34" charset="0"/>
              <a:buNone/>
              <a:defRPr/>
            </a:pPr>
            <a:r>
              <a:rPr lang="en-US" altLang="en-US" sz="2300" b="1" dirty="0">
                <a:solidFill>
                  <a:srgbClr val="002060"/>
                </a:solidFill>
                <a:latin typeface="Arial" charset="0"/>
                <a:cs typeface="Arial" charset="0"/>
              </a:rPr>
              <a:t>*Hand (manual) timekeeping is required for </a:t>
            </a:r>
            <a:r>
              <a:rPr lang="en-US" altLang="en-US" sz="2300" b="1" u="sng" dirty="0">
                <a:solidFill>
                  <a:srgbClr val="002060"/>
                </a:solidFill>
                <a:latin typeface="Arial" charset="0"/>
                <a:cs typeface="Arial" charset="0"/>
              </a:rPr>
              <a:t>all</a:t>
            </a:r>
            <a:r>
              <a:rPr lang="en-US" altLang="en-US" sz="2300" b="1" dirty="0">
                <a:solidFill>
                  <a:srgbClr val="002060"/>
                </a:solidFill>
                <a:latin typeface="Arial" charset="0"/>
                <a:cs typeface="Arial" charset="0"/>
              </a:rPr>
              <a:t> levels of competition.</a:t>
            </a:r>
          </a:p>
          <a:p>
            <a:pPr marL="457200" indent="-457200" eaLnBrk="1" fontAlgn="auto" hangingPunct="1">
              <a:spcAft>
                <a:spcPts val="0"/>
              </a:spcAft>
              <a:buFont typeface="Euphemia" panose="020B0503040102020104" pitchFamily="34" charset="0"/>
              <a:buNone/>
              <a:defRPr/>
            </a:pPr>
            <a:endParaRPr lang="en-US" altLang="en-US" dirty="0">
              <a:latin typeface="Arial" charset="0"/>
              <a:cs typeface="Arial" charset="0"/>
            </a:endParaRPr>
          </a:p>
        </p:txBody>
      </p:sp>
      <p:pic>
        <p:nvPicPr>
          <p:cNvPr id="4" name="Content Placeholder 10">
            <a:extLst>
              <a:ext uri="{FF2B5EF4-FFF2-40B4-BE49-F238E27FC236}">
                <a16:creationId xmlns:a16="http://schemas.microsoft.com/office/drawing/2014/main" id="{60FF84C1-6FB5-4757-AAA9-DC7142440C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F2B4840-F39D-A1E0-510B-35D528B5F923}"/>
              </a:ext>
            </a:extLst>
          </p:cNvPr>
          <p:cNvSpPr>
            <a:spLocks noGrp="1" noChangeArrowheads="1"/>
          </p:cNvSpPr>
          <p:nvPr>
            <p:ph type="title" idx="4294967295"/>
          </p:nvPr>
        </p:nvSpPr>
        <p:spPr>
          <a:xfrm>
            <a:off x="381000" y="0"/>
            <a:ext cx="7802563" cy="1041400"/>
          </a:xfrm>
        </p:spPr>
        <p:txBody>
          <a:bodyPr rtlCol="0">
            <a:normAutofit/>
          </a:bodyPr>
          <a:lstStyle/>
          <a:p>
            <a:pPr eaLnBrk="1" fontAlgn="auto" hangingPunct="1">
              <a:spcAft>
                <a:spcPts val="0"/>
              </a:spcAft>
              <a:defRPr/>
            </a:pPr>
            <a:r>
              <a:rPr lang="en-US" dirty="0">
                <a:solidFill>
                  <a:schemeClr val="tx1"/>
                </a:solidFill>
                <a:effectLst>
                  <a:outerShdw blurRad="38100" dist="38100" dir="2700000" algn="tl">
                    <a:srgbClr val="000000">
                      <a:alpha val="43137"/>
                    </a:srgbClr>
                  </a:outerShdw>
                </a:effectLst>
                <a:latin typeface="Arial Bold" pitchFamily="34" charset="0"/>
                <a:cs typeface="Arial Bold" pitchFamily="34" charset="0"/>
              </a:rPr>
              <a:t>RULES OF ROUNDING  </a:t>
            </a:r>
          </a:p>
        </p:txBody>
      </p:sp>
      <p:sp>
        <p:nvSpPr>
          <p:cNvPr id="16387" name="Rectangle 3">
            <a:extLst>
              <a:ext uri="{FF2B5EF4-FFF2-40B4-BE49-F238E27FC236}">
                <a16:creationId xmlns:a16="http://schemas.microsoft.com/office/drawing/2014/main" id="{0D393086-3CC5-37BF-7587-2666C674282F}"/>
              </a:ext>
            </a:extLst>
          </p:cNvPr>
          <p:cNvSpPr>
            <a:spLocks noGrp="1" noChangeArrowheads="1"/>
          </p:cNvSpPr>
          <p:nvPr>
            <p:ph idx="4294967295"/>
          </p:nvPr>
        </p:nvSpPr>
        <p:spPr>
          <a:xfrm>
            <a:off x="169068" y="1447800"/>
            <a:ext cx="8805863" cy="4368800"/>
          </a:xfrm>
        </p:spPr>
        <p:txBody>
          <a:bodyPr/>
          <a:lstStyle/>
          <a:p>
            <a:pPr marL="0" indent="0" eaLnBrk="1" hangingPunct="1">
              <a:lnSpc>
                <a:spcPct val="100000"/>
              </a:lnSpc>
              <a:spcBef>
                <a:spcPts val="1800"/>
              </a:spcBef>
              <a:buFont typeface="Euphemia" panose="020B0503040102020104" pitchFamily="34" charset="0"/>
              <a:buNone/>
              <a:defRPr/>
            </a:pPr>
            <a:r>
              <a:rPr lang="en-US" sz="3200" dirty="0">
                <a:solidFill>
                  <a:srgbClr val="040C28"/>
                </a:solidFill>
                <a:latin typeface="Arial" panose="020B0604020202020204" pitchFamily="34" charset="0"/>
                <a:cs typeface="Arial" panose="020B0604020202020204" pitchFamily="34" charset="0"/>
              </a:rPr>
              <a:t>If the next digit in your calculation is </a:t>
            </a:r>
            <a:r>
              <a:rPr lang="en-US" sz="3200" u="sng" dirty="0">
                <a:solidFill>
                  <a:srgbClr val="040C28"/>
                </a:solidFill>
                <a:latin typeface="Arial" panose="020B0604020202020204" pitchFamily="34" charset="0"/>
                <a:cs typeface="Arial" panose="020B0604020202020204" pitchFamily="34" charset="0"/>
              </a:rPr>
              <a:t>less than 5</a:t>
            </a:r>
            <a:r>
              <a:rPr lang="en-US" sz="3200" dirty="0">
                <a:solidFill>
                  <a:srgbClr val="040C28"/>
                </a:solidFill>
                <a:latin typeface="Arial" panose="020B0604020202020204" pitchFamily="34" charset="0"/>
                <a:cs typeface="Arial" panose="020B0604020202020204" pitchFamily="34" charset="0"/>
              </a:rPr>
              <a:t>, round the previous digit down (or truncate to the hundredth) </a:t>
            </a:r>
          </a:p>
          <a:p>
            <a:pPr marL="457200" indent="-457200" eaLnBrk="1" hangingPunct="1">
              <a:lnSpc>
                <a:spcPct val="100000"/>
              </a:lnSpc>
              <a:spcBef>
                <a:spcPts val="0"/>
              </a:spcBef>
              <a:buFont typeface="Euphemia" panose="020B0503040102020104" pitchFamily="34" charset="0"/>
              <a:buNone/>
              <a:defRPr/>
            </a:pPr>
            <a:r>
              <a:rPr lang="en-US" sz="3200" dirty="0">
                <a:solidFill>
                  <a:srgbClr val="040C28"/>
                </a:solidFill>
                <a:latin typeface="Arial" panose="020B0604020202020204" pitchFamily="34" charset="0"/>
                <a:cs typeface="Arial" panose="020B0604020202020204" pitchFamily="34" charset="0"/>
              </a:rPr>
              <a:t>    e.g., </a:t>
            </a:r>
            <a:r>
              <a:rPr lang="en-US" sz="3200" b="1" u="sng" dirty="0">
                <a:solidFill>
                  <a:srgbClr val="0033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0.921 = 0.92</a:t>
            </a:r>
          </a:p>
          <a:p>
            <a:pPr marL="0" indent="0" eaLnBrk="1" hangingPunct="1">
              <a:lnSpc>
                <a:spcPct val="100000"/>
              </a:lnSpc>
              <a:spcBef>
                <a:spcPts val="1800"/>
              </a:spcBef>
              <a:buFont typeface="Euphemia" panose="020B0503040102020104" pitchFamily="34" charset="0"/>
              <a:buNone/>
              <a:defRPr/>
            </a:pPr>
            <a:r>
              <a:rPr lang="en-US" sz="3200" dirty="0">
                <a:solidFill>
                  <a:srgbClr val="040C28"/>
                </a:solidFill>
                <a:latin typeface="Arial" panose="020B0604020202020204" pitchFamily="34" charset="0"/>
                <a:cs typeface="Arial" panose="020B0604020202020204" pitchFamily="34" charset="0"/>
              </a:rPr>
              <a:t>If the next digit in your calculation is </a:t>
            </a:r>
            <a:r>
              <a:rPr lang="en-US" sz="3200" u="sng" dirty="0">
                <a:solidFill>
                  <a:srgbClr val="040C28"/>
                </a:solidFill>
                <a:latin typeface="Arial" panose="020B0604020202020204" pitchFamily="34" charset="0"/>
                <a:cs typeface="Arial" panose="020B0604020202020204" pitchFamily="34" charset="0"/>
              </a:rPr>
              <a:t>5 or more</a:t>
            </a:r>
            <a:r>
              <a:rPr lang="en-US" sz="3200" dirty="0">
                <a:solidFill>
                  <a:srgbClr val="040C28"/>
                </a:solidFill>
                <a:latin typeface="Arial" panose="020B0604020202020204" pitchFamily="34" charset="0"/>
                <a:cs typeface="Arial" panose="020B0604020202020204" pitchFamily="34" charset="0"/>
              </a:rPr>
              <a:t>, round the previous digit up </a:t>
            </a:r>
          </a:p>
          <a:p>
            <a:pPr marL="461963" indent="-461963" eaLnBrk="1" hangingPunct="1">
              <a:lnSpc>
                <a:spcPct val="100000"/>
              </a:lnSpc>
              <a:spcBef>
                <a:spcPts val="0"/>
              </a:spcBef>
              <a:buFont typeface="Euphemia" panose="020B0503040102020104" pitchFamily="34" charset="0"/>
              <a:buNone/>
              <a:defRPr/>
            </a:pPr>
            <a:r>
              <a:rPr lang="en-US" sz="3200" dirty="0">
                <a:solidFill>
                  <a:srgbClr val="040C28"/>
                </a:solidFill>
                <a:latin typeface="Arial" panose="020B0604020202020204" pitchFamily="34" charset="0"/>
                <a:cs typeface="Arial" panose="020B0604020202020204" pitchFamily="34" charset="0"/>
              </a:rPr>
              <a:t>    e.g., </a:t>
            </a:r>
            <a:r>
              <a:rPr lang="en-US" sz="3200" b="1" u="sng" dirty="0">
                <a:solidFill>
                  <a:srgbClr val="0033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0.256 = 0.26</a:t>
            </a:r>
          </a:p>
          <a:p>
            <a:pPr marL="457200" indent="-457200" eaLnBrk="1" hangingPunct="1">
              <a:lnSpc>
                <a:spcPct val="80000"/>
              </a:lnSpc>
              <a:buFont typeface="Euphemia" panose="020B0503040102020104" pitchFamily="34" charset="0"/>
              <a:buNone/>
              <a:defRPr/>
            </a:pPr>
            <a:endParaRPr lang="en-US" sz="2400" dirty="0">
              <a:solidFill>
                <a:srgbClr val="040C28"/>
              </a:solidFill>
              <a:latin typeface="Arial" panose="020B0604020202020204" pitchFamily="34" charset="0"/>
              <a:cs typeface="Arial" panose="020B0604020202020204" pitchFamily="34" charset="0"/>
            </a:endParaRPr>
          </a:p>
        </p:txBody>
      </p:sp>
      <p:pic>
        <p:nvPicPr>
          <p:cNvPr id="16388" name="Content Placeholder 10">
            <a:extLst>
              <a:ext uri="{FF2B5EF4-FFF2-40B4-BE49-F238E27FC236}">
                <a16:creationId xmlns:a16="http://schemas.microsoft.com/office/drawing/2014/main" id="{C2E9404F-9A42-B11A-59CE-4D041CFBB7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843024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67A58C5-F7F7-4849-A720-5009FCC7CDC4}"/>
              </a:ext>
            </a:extLst>
          </p:cNvPr>
          <p:cNvSpPr>
            <a:spLocks noGrp="1" noChangeArrowheads="1"/>
          </p:cNvSpPr>
          <p:nvPr>
            <p:ph type="title" idx="4294967295"/>
          </p:nvPr>
        </p:nvSpPr>
        <p:spPr>
          <a:xfrm>
            <a:off x="-457200" y="152400"/>
            <a:ext cx="9782175" cy="1239838"/>
          </a:xfrm>
        </p:spPr>
        <p:txBody>
          <a:bodyPr rtlCol="0">
            <a:normAutofit fontScale="90000"/>
          </a:bodyPr>
          <a:lstStyle/>
          <a:p>
            <a:pPr algn="ctr" eaLnBrk="1" fontAlgn="auto" hangingPunct="1">
              <a:spcAft>
                <a:spcPts val="0"/>
              </a:spcAft>
              <a:defRPr/>
            </a:pPr>
            <a:br>
              <a:rPr lang="en-US" sz="2800" dirty="0">
                <a:solidFill>
                  <a:srgbClr val="0070C0"/>
                </a:solidFill>
              </a:rPr>
            </a:br>
            <a:r>
              <a:rPr lang="en-US" b="1" dirty="0">
                <a:solidFill>
                  <a:srgbClr val="002060"/>
                </a:solidFill>
                <a:effectLst>
                  <a:outerShdw blurRad="38100" dist="38100" dir="2700000" algn="tl">
                    <a:srgbClr val="000000">
                      <a:alpha val="43137"/>
                    </a:srgbClr>
                  </a:outerShdw>
                </a:effectLst>
                <a:latin typeface="Arial Bold" panose="020B0704020202020204" pitchFamily="34" charset="0"/>
                <a:cs typeface="Arial Bold" panose="020B0704020202020204" pitchFamily="34" charset="0"/>
              </a:rPr>
              <a:t>CALCULATION FORM </a:t>
            </a:r>
            <a:br>
              <a:rPr lang="en-US" sz="1800" b="1" dirty="0">
                <a:solidFill>
                  <a:srgbClr val="0070C0"/>
                </a:solidFill>
                <a:latin typeface="Arial Bold" panose="020B0704020202020204" pitchFamily="34" charset="0"/>
                <a:cs typeface="Arial Bold" panose="020B0704020202020204" pitchFamily="34" charset="0"/>
              </a:rPr>
            </a:br>
            <a:r>
              <a:rPr lang="en-US" sz="1800" b="1" dirty="0">
                <a:solidFill>
                  <a:schemeClr val="tx1"/>
                </a:solidFill>
                <a:latin typeface="Arial Bold" panose="020B0704020202020204" pitchFamily="34" charset="0"/>
                <a:cs typeface="Arial Bold" panose="020B0704020202020204" pitchFamily="34" charset="0"/>
              </a:rPr>
              <a:t>The following presentation is an aid to help you understand the basics of the calculation.  </a:t>
            </a:r>
            <a:br>
              <a:rPr lang="en-US" sz="2800" b="1" dirty="0">
                <a:latin typeface="Arial Bold" panose="020B0704020202020204" pitchFamily="34" charset="0"/>
                <a:cs typeface="Arial Bold" panose="020B0704020202020204" pitchFamily="34" charset="0"/>
              </a:rPr>
            </a:br>
            <a:endParaRPr lang="en-US" sz="2800" b="1" dirty="0">
              <a:latin typeface="Arial Bold" panose="020B0704020202020204" pitchFamily="34" charset="0"/>
              <a:cs typeface="Arial Bold" panose="020B0704020202020204" pitchFamily="34" charset="0"/>
            </a:endParaRPr>
          </a:p>
        </p:txBody>
      </p:sp>
      <p:sp>
        <p:nvSpPr>
          <p:cNvPr id="4" name="TextBox 3">
            <a:extLst>
              <a:ext uri="{FF2B5EF4-FFF2-40B4-BE49-F238E27FC236}">
                <a16:creationId xmlns:a16="http://schemas.microsoft.com/office/drawing/2014/main" id="{67965C62-E5FE-4F83-A91D-3C146DE7FD8E}"/>
              </a:ext>
            </a:extLst>
          </p:cNvPr>
          <p:cNvSpPr txBox="1"/>
          <p:nvPr/>
        </p:nvSpPr>
        <p:spPr>
          <a:xfrm>
            <a:off x="152400" y="1738313"/>
            <a:ext cx="3810000" cy="3140075"/>
          </a:xfrm>
          <a:prstGeom prst="rect">
            <a:avLst/>
          </a:prstGeom>
          <a:noFill/>
          <a:ln>
            <a:noFill/>
          </a:ln>
        </p:spPr>
        <p:txBody>
          <a:bodyPr anchor="ctr" anchorCtr="1">
            <a:spAutoFit/>
          </a:bodyPr>
          <a:lstStyle/>
          <a:p>
            <a:pPr marL="285750" indent="-285750">
              <a:buFont typeface="Arial" panose="020B0604020202020204" pitchFamily="34" charset="0"/>
              <a:buChar char="•"/>
              <a:defRPr/>
            </a:pPr>
            <a:r>
              <a:rPr lang="en-US" dirty="0">
                <a:latin typeface="Arial" panose="020B0604020202020204" pitchFamily="34" charset="0"/>
                <a:cs typeface="Arial" panose="020B0604020202020204" pitchFamily="34" charset="0"/>
              </a:rPr>
              <a:t>If System A time of day is missed, calculation must be based on System B times of day</a:t>
            </a:r>
          </a:p>
          <a:p>
            <a:pPr>
              <a:defRP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dirty="0">
                <a:latin typeface="Arial" panose="020B0604020202020204" pitchFamily="34" charset="0"/>
                <a:cs typeface="Arial" panose="020B0604020202020204" pitchFamily="34" charset="0"/>
              </a:rPr>
              <a:t>If both System A time of day and System B time of day are missed, calculation must be based on manual (hand) times</a:t>
            </a:r>
          </a:p>
          <a:p>
            <a:pPr marL="285750" indent="-285750">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US" i="1" dirty="0">
                <a:latin typeface="Arial" panose="020B0604020202020204" pitchFamily="34" charset="0"/>
                <a:cs typeface="Arial" panose="020B0604020202020204" pitchFamily="34" charset="0"/>
              </a:rPr>
              <a:t>This exercise is based on a failure of SYSTEM A FINISH</a:t>
            </a:r>
          </a:p>
        </p:txBody>
      </p:sp>
      <p:pic>
        <p:nvPicPr>
          <p:cNvPr id="15364" name="Picture 1">
            <a:extLst>
              <a:ext uri="{FF2B5EF4-FFF2-40B4-BE49-F238E27FC236}">
                <a16:creationId xmlns:a16="http://schemas.microsoft.com/office/drawing/2014/main" id="{0F6F7642-4E83-4D28-83E7-60A0825B4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085850"/>
            <a:ext cx="4541838"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D7EBCC2-F81F-4493-A4BE-C83F0369AD27}"/>
              </a:ext>
            </a:extLst>
          </p:cNvPr>
          <p:cNvSpPr>
            <a:spLocks noGrp="1" noChangeArrowheads="1"/>
          </p:cNvSpPr>
          <p:nvPr>
            <p:ph type="title" idx="4294967295"/>
          </p:nvPr>
        </p:nvSpPr>
        <p:spPr>
          <a:xfrm>
            <a:off x="884238" y="177800"/>
            <a:ext cx="6507162" cy="965200"/>
          </a:xfrm>
        </p:spPr>
        <p:txBody>
          <a:bodyPr rtlCol="0">
            <a:normAutofit/>
          </a:bodyPr>
          <a:lstStyle/>
          <a:p>
            <a:pP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REQUIRED DOCUMENTS:</a:t>
            </a:r>
          </a:p>
        </p:txBody>
      </p:sp>
      <p:sp>
        <p:nvSpPr>
          <p:cNvPr id="13315" name="Rectangle 3">
            <a:extLst>
              <a:ext uri="{FF2B5EF4-FFF2-40B4-BE49-F238E27FC236}">
                <a16:creationId xmlns:a16="http://schemas.microsoft.com/office/drawing/2014/main" id="{D9ACA830-6A45-4823-B866-73C858BAE69D}"/>
              </a:ext>
            </a:extLst>
          </p:cNvPr>
          <p:cNvSpPr>
            <a:spLocks noGrp="1" noChangeArrowheads="1"/>
          </p:cNvSpPr>
          <p:nvPr>
            <p:ph idx="4294967295"/>
          </p:nvPr>
        </p:nvSpPr>
        <p:spPr>
          <a:xfrm>
            <a:off x="457200" y="1295400"/>
            <a:ext cx="8229600" cy="4800600"/>
          </a:xfrm>
        </p:spPr>
        <p:txBody>
          <a:bodyPr/>
          <a:lstStyle/>
          <a:p>
            <a:pPr marL="457200" indent="-457200" eaLnBrk="1" hangingPunct="1">
              <a:lnSpc>
                <a:spcPct val="100000"/>
              </a:lnSpc>
              <a:buFontTx/>
              <a:buAutoNum type="arabicParenR"/>
              <a:defRPr/>
            </a:pPr>
            <a:r>
              <a:rPr lang="en-US" altLang="en-US" sz="3200" dirty="0">
                <a:latin typeface="Arial" panose="020B0604020202020204" pitchFamily="34" charset="0"/>
                <a:cs typeface="Arial" panose="020B0604020202020204" pitchFamily="34" charset="0"/>
              </a:rPr>
              <a:t>Timing Tapes (A and B) or </a:t>
            </a:r>
            <a:r>
              <a:rPr lang="en-US" altLang="en-US" sz="3200" u="sng" dirty="0">
                <a:latin typeface="Arial" panose="020B0604020202020204" pitchFamily="34" charset="0"/>
                <a:cs typeface="Arial" panose="020B0604020202020204" pitchFamily="34" charset="0"/>
              </a:rPr>
              <a:t>verified </a:t>
            </a:r>
            <a:br>
              <a:rPr lang="en-US" altLang="en-US" sz="3200" u="sng" dirty="0">
                <a:latin typeface="Arial" panose="020B0604020202020204" pitchFamily="34" charset="0"/>
                <a:cs typeface="Arial" panose="020B0604020202020204" pitchFamily="34" charset="0"/>
              </a:rPr>
            </a:br>
            <a:r>
              <a:rPr lang="en-US" altLang="en-US" sz="3200" dirty="0">
                <a:latin typeface="Arial" panose="020B0604020202020204" pitchFamily="34" charset="0"/>
                <a:cs typeface="Arial" panose="020B0604020202020204" pitchFamily="34" charset="0"/>
              </a:rPr>
              <a:t>“Electronic ToD Recording Form” </a:t>
            </a:r>
            <a:br>
              <a:rPr lang="en-US" altLang="en-US" sz="3200" dirty="0">
                <a:latin typeface="Arial" panose="020B0604020202020204" pitchFamily="34" charset="0"/>
                <a:cs typeface="Arial" panose="020B0604020202020204" pitchFamily="34" charset="0"/>
              </a:rPr>
            </a:br>
            <a:endParaRPr lang="en-US" altLang="en-US" sz="3200" dirty="0">
              <a:latin typeface="Arial" panose="020B0604020202020204" pitchFamily="34" charset="0"/>
              <a:cs typeface="Arial" panose="020B0604020202020204" pitchFamily="34" charset="0"/>
            </a:endParaRPr>
          </a:p>
          <a:p>
            <a:pPr marL="457200" indent="-457200" eaLnBrk="1" hangingPunct="1">
              <a:lnSpc>
                <a:spcPct val="100000"/>
              </a:lnSpc>
              <a:spcBef>
                <a:spcPts val="1800"/>
              </a:spcBef>
              <a:spcAft>
                <a:spcPts val="1800"/>
              </a:spcAft>
              <a:buFontTx/>
              <a:buAutoNum type="arabicParenR"/>
              <a:defRPr/>
            </a:pPr>
            <a:r>
              <a:rPr lang="en-US" altLang="en-US" sz="3200" dirty="0">
                <a:latin typeface="Arial" panose="020B0604020202020204" pitchFamily="34" charset="0"/>
                <a:cs typeface="Arial" panose="020B0604020202020204" pitchFamily="34" charset="0"/>
              </a:rPr>
              <a:t>Start or Finish Timekeeper Recording      Form *</a:t>
            </a:r>
            <a:br>
              <a:rPr lang="en-US" altLang="en-US" sz="3200" dirty="0">
                <a:latin typeface="Arial" panose="020B0604020202020204" pitchFamily="34" charset="0"/>
                <a:cs typeface="Arial" panose="020B0604020202020204" pitchFamily="34" charset="0"/>
              </a:rPr>
            </a:br>
            <a:br>
              <a:rPr lang="en-US" altLang="en-US" sz="3200" dirty="0">
                <a:latin typeface="Arial" panose="020B0604020202020204" pitchFamily="34" charset="0"/>
                <a:cs typeface="Arial" panose="020B0604020202020204" pitchFamily="34" charset="0"/>
              </a:rPr>
            </a:br>
            <a:r>
              <a:rPr lang="en-US" altLang="en-US" sz="3200" dirty="0">
                <a:latin typeface="Arial" panose="020B0604020202020204" pitchFamily="34" charset="0"/>
                <a:cs typeface="Arial" panose="020B0604020202020204" pitchFamily="34" charset="0"/>
              </a:rPr>
              <a:t>* If both System A and System B Start or Finish are missed, manual (hand) timing must be used</a:t>
            </a:r>
            <a:br>
              <a:rPr lang="en-US" altLang="en-US" sz="3600" dirty="0">
                <a:latin typeface="Arial" panose="020B0604020202020204" pitchFamily="34" charset="0"/>
                <a:cs typeface="Arial" panose="020B0604020202020204" pitchFamily="34" charset="0"/>
              </a:rPr>
            </a:br>
            <a:endParaRPr lang="en-US" altLang="en-US" sz="3600" dirty="0">
              <a:latin typeface="Arial" panose="020B0604020202020204" pitchFamily="34" charset="0"/>
              <a:cs typeface="Arial" panose="020B0604020202020204" pitchFamily="34" charset="0"/>
            </a:endParaRPr>
          </a:p>
        </p:txBody>
      </p:sp>
      <p:pic>
        <p:nvPicPr>
          <p:cNvPr id="5" name="Content Placeholder 10">
            <a:extLst>
              <a:ext uri="{FF2B5EF4-FFF2-40B4-BE49-F238E27FC236}">
                <a16:creationId xmlns:a16="http://schemas.microsoft.com/office/drawing/2014/main" id="{BC8D78E4-CF35-4E50-9942-086A8FA0E6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1FD6102-69BD-466B-A752-CFDC88D2D5FE}"/>
              </a:ext>
            </a:extLst>
          </p:cNvPr>
          <p:cNvSpPr>
            <a:spLocks noGrp="1" noChangeArrowheads="1"/>
          </p:cNvSpPr>
          <p:nvPr>
            <p:ph type="title" idx="4294967295"/>
          </p:nvPr>
        </p:nvSpPr>
        <p:spPr>
          <a:xfrm>
            <a:off x="685800" y="101600"/>
            <a:ext cx="7620000" cy="796925"/>
          </a:xfrm>
        </p:spPr>
        <p:txBody>
          <a:bodyPr rtlCol="0">
            <a:noAutofit/>
          </a:bodyPr>
          <a:lstStyle/>
          <a:p>
            <a:pPr algn="ctr" eaLnBrk="1" fontAlgn="auto" hangingPunct="1">
              <a:spcAft>
                <a:spcPts val="0"/>
              </a:spcAft>
              <a:defRPr/>
            </a:pPr>
            <a:r>
              <a:rPr lang="en-US" sz="3200" dirty="0">
                <a:solidFill>
                  <a:srgbClr val="002060"/>
                </a:solidFill>
                <a:effectLst>
                  <a:outerShdw blurRad="38100" dist="38100" dir="2700000" algn="tl">
                    <a:srgbClr val="000000">
                      <a:alpha val="43137"/>
                    </a:srgbClr>
                  </a:outerShdw>
                </a:effectLst>
                <a:latin typeface="Arial Bold" pitchFamily="34" charset="0"/>
                <a:cs typeface="Arial Bold" pitchFamily="34" charset="0"/>
              </a:rPr>
              <a:t>ELECTRONIC ToD RECORDING FORM </a:t>
            </a:r>
          </a:p>
        </p:txBody>
      </p:sp>
      <p:pic>
        <p:nvPicPr>
          <p:cNvPr id="17411" name="Picture 2">
            <a:extLst>
              <a:ext uri="{FF2B5EF4-FFF2-40B4-BE49-F238E27FC236}">
                <a16:creationId xmlns:a16="http://schemas.microsoft.com/office/drawing/2014/main" id="{918184AD-A1D7-4F6D-898B-39C56B7BA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076325"/>
            <a:ext cx="4495800" cy="568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Content Placeholder 10">
            <a:extLst>
              <a:ext uri="{FF2B5EF4-FFF2-40B4-BE49-F238E27FC236}">
                <a16:creationId xmlns:a16="http://schemas.microsoft.com/office/drawing/2014/main" id="{75CF2ACD-20AA-4042-AD7F-3D139FF8A9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8525" y="6019800"/>
            <a:ext cx="5159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theme/theme1.xml><?xml version="1.0" encoding="utf-8"?>
<a:theme xmlns:a="http://schemas.openxmlformats.org/drawingml/2006/main" name="Snowflakes design templa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dk1"/>
        </a:lnRef>
        <a:fillRef idx="0">
          <a:schemeClr val="dk1"/>
        </a:fillRef>
        <a:effectRef idx="0">
          <a:schemeClr val="dk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Snowflakes design slides.potx" id="{DEE1F0AD-706A-4F4C-823D-ADFE5851E3EA}" vid="{52425298-8660-4232-B133-1A88C14B38E6}"/>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853CD7-B1C6-4FDD-B6D0-92A83B857D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783485-1103-4BBC-98A1-D39A248154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2447</TotalTime>
  <Words>1293</Words>
  <Application>Microsoft Office PowerPoint</Application>
  <PresentationFormat>On-screen Show (4:3)</PresentationFormat>
  <Paragraphs>100</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Bold</vt:lpstr>
      <vt:lpstr>Bebas Neue Bold</vt:lpstr>
      <vt:lpstr>Century Gothic</vt:lpstr>
      <vt:lpstr>Euphemia</vt:lpstr>
      <vt:lpstr>Mistral</vt:lpstr>
      <vt:lpstr>Times New Roman</vt:lpstr>
      <vt:lpstr>Snowflakes design template</vt:lpstr>
      <vt:lpstr> SEASON 2025  CALCULATE A REPLACEMENT TIME a/k/a EQUIVALENT ELECTRONIC TIME (EET)</vt:lpstr>
      <vt:lpstr>IMPORTANT NOTICE</vt:lpstr>
      <vt:lpstr>ALPINE OFFICIALS’ RESOURCE MATERIALS</vt:lpstr>
      <vt:lpstr>What is a “Replacement Time”?</vt:lpstr>
      <vt:lpstr>CALCULATION OF THE CORRECTION</vt:lpstr>
      <vt:lpstr>RULES OF ROUNDING  </vt:lpstr>
      <vt:lpstr> CALCULATION FORM  The following presentation is an aid to help you understand the basics of the calculation.   </vt:lpstr>
      <vt:lpstr>REQUIRED DOCUMENTS:</vt:lpstr>
      <vt:lpstr>ELECTRONIC ToD RECORDING FORM </vt:lpstr>
      <vt:lpstr>MANUAL/HAND ToD RECORDING FORM</vt:lpstr>
      <vt:lpstr>TIME OF DAY (ToD)TIMES FOR MISSING TIMES Insert the Missing ToD from the Correct Recording Forms</vt:lpstr>
      <vt:lpstr>COMPLETE DATA FOR 10 BEFORE</vt:lpstr>
      <vt:lpstr>DO THE MATH &amp; ADJUST THE ToD</vt:lpstr>
      <vt:lpstr>PowerPoint Presentation</vt:lpstr>
      <vt:lpstr>PowerPoint Presentation</vt:lpstr>
      <vt:lpstr>PowerPoint Presentation</vt:lpstr>
      <vt:lpstr>VALUE OF A REPLACEMENT TIME </vt:lpstr>
      <vt:lpstr>ALTERNATIVE CALCULATION METHODS:</vt:lpstr>
      <vt:lpstr>CALCULATION: USING A SPREADSHEET (Both systems timed to 1000th precision)</vt:lpstr>
      <vt:lpstr>CALCULATION: USING TIMING SOFTWARE</vt:lpstr>
      <vt:lpstr>COMPUTER-CALCULATED  REPLACEMENT TIMES   Just because a replacement  time is calculated by a computer doesn’t mean it is correct.  Accuracy of a computer-calculated replacement time must be verified! </vt:lpstr>
      <vt:lpstr>CALCULATIONS: Submittal Requirements</vt:lpstr>
      <vt:lpstr>SUGGESTIONS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Thelma Hoessler</dc:creator>
  <cp:lastModifiedBy>Thelma Hoessler</cp:lastModifiedBy>
  <cp:revision>111</cp:revision>
  <cp:lastPrinted>2018-08-12T21:45:38Z</cp:lastPrinted>
  <dcterms:created xsi:type="dcterms:W3CDTF">2017-05-23T14:43:27Z</dcterms:created>
  <dcterms:modified xsi:type="dcterms:W3CDTF">2024-10-01T18:25:57Z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74067300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VSO item id">
    <vt:lpwstr/>
  </property>
  <property fmtid="{D5CDD505-2E9C-101B-9397-08002B2CF9AE}" pid="13" name="Assetid ">
    <vt:lpwstr/>
  </property>
  <property fmtid="{D5CDD505-2E9C-101B-9397-08002B2CF9AE}" pid="14" name="Item Details">
    <vt:lpwstr/>
  </property>
  <property fmtid="{D5CDD505-2E9C-101B-9397-08002B2CF9AE}" pid="15" name="Template details">
    <vt:lpwstr/>
  </property>
</Properties>
</file>